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1" r:id="rId3"/>
    <p:sldMasterId id="2147483653" r:id="rId4"/>
    <p:sldMasterId id="2147483654" r:id="rId5"/>
    <p:sldMasterId id="2147483655" r:id="rId6"/>
    <p:sldMasterId id="2147483657" r:id="rId7"/>
    <p:sldMasterId id="2147483658" r:id="rId8"/>
    <p:sldMasterId id="2147483659" r:id="rId9"/>
    <p:sldMasterId id="2147483792" r:id="rId10"/>
  </p:sldMasterIdLst>
  <p:notesMasterIdLst>
    <p:notesMasterId r:id="rId43"/>
  </p:notesMasterIdLst>
  <p:sldIdLst>
    <p:sldId id="475" r:id="rId11"/>
    <p:sldId id="258" r:id="rId12"/>
    <p:sldId id="293" r:id="rId13"/>
    <p:sldId id="290" r:id="rId14"/>
    <p:sldId id="259" r:id="rId15"/>
    <p:sldId id="260" r:id="rId16"/>
    <p:sldId id="477" r:id="rId17"/>
    <p:sldId id="261" r:id="rId18"/>
    <p:sldId id="262" r:id="rId19"/>
    <p:sldId id="263" r:id="rId20"/>
    <p:sldId id="265" r:id="rId21"/>
    <p:sldId id="266" r:id="rId22"/>
    <p:sldId id="267" r:id="rId23"/>
    <p:sldId id="268" r:id="rId24"/>
    <p:sldId id="478" r:id="rId25"/>
    <p:sldId id="271" r:id="rId26"/>
    <p:sldId id="272" r:id="rId27"/>
    <p:sldId id="273" r:id="rId28"/>
    <p:sldId id="275" r:id="rId29"/>
    <p:sldId id="276" r:id="rId30"/>
    <p:sldId id="277" r:id="rId31"/>
    <p:sldId id="278" r:id="rId32"/>
    <p:sldId id="279" r:id="rId33"/>
    <p:sldId id="480" r:id="rId34"/>
    <p:sldId id="479" r:id="rId35"/>
    <p:sldId id="282" r:id="rId36"/>
    <p:sldId id="283" r:id="rId37"/>
    <p:sldId id="284" r:id="rId38"/>
    <p:sldId id="481" r:id="rId39"/>
    <p:sldId id="482" r:id="rId40"/>
    <p:sldId id="287" r:id="rId41"/>
    <p:sldId id="476" r:id="rId42"/>
  </p:sldIdLst>
  <p:sldSz cx="12192000" cy="6858000"/>
  <p:notesSz cx="6858000" cy="91440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DCCEBF-09F3-BC46-9EEB-BD74B547847F}" v="1" dt="2020-09-14T08:06:14.7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20"/>
    <p:restoredTop sz="94694"/>
  </p:normalViewPr>
  <p:slideViewPr>
    <p:cSldViewPr>
      <p:cViewPr varScale="1">
        <p:scale>
          <a:sx n="121" d="100"/>
          <a:sy n="121" d="100"/>
        </p:scale>
        <p:origin x="312" y="176"/>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microsoft.com/office/2015/10/relationships/revisionInfo" Target="revisionInfo.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Eyken Koen" userId="435f31d3-9fa3-41eb-a6e7-7dcb3a5dcb26" providerId="ADAL" clId="{74DCCEBF-09F3-BC46-9EEB-BD74B547847F}"/>
    <pc:docChg chg="delSld">
      <pc:chgData name="Van Eyken Koen" userId="435f31d3-9fa3-41eb-a6e7-7dcb3a5dcb26" providerId="ADAL" clId="{74DCCEBF-09F3-BC46-9EEB-BD74B547847F}" dt="2020-09-14T08:05:44.668" v="0" actId="2696"/>
      <pc:docMkLst>
        <pc:docMk/>
      </pc:docMkLst>
      <pc:sldChg chg="del">
        <pc:chgData name="Van Eyken Koen" userId="435f31d3-9fa3-41eb-a6e7-7dcb3a5dcb26" providerId="ADAL" clId="{74DCCEBF-09F3-BC46-9EEB-BD74B547847F}" dt="2020-09-14T08:05:44.668" v="0" actId="2696"/>
        <pc:sldMkLst>
          <pc:docMk/>
          <pc:sldMk cId="0" sldId="274"/>
        </pc:sldMkLst>
      </pc:sldChg>
    </pc:docChg>
  </pc:docChgLst>
  <pc:docChgLst>
    <pc:chgData name="Van Eyken Koen" userId="435f31d3-9fa3-41eb-a6e7-7dcb3a5dcb26" providerId="ADAL" clId="{368B0351-E89A-5045-AF77-9D338935D61D}"/>
    <pc:docChg chg="undo custSel addSld delSld modSld sldOrd delMainMaster modMainMaster modNotesMaster">
      <pc:chgData name="Van Eyken Koen" userId="435f31d3-9fa3-41eb-a6e7-7dcb3a5dcb26" providerId="ADAL" clId="{368B0351-E89A-5045-AF77-9D338935D61D}" dt="2020-07-24T07:57:51.662" v="834" actId="2696"/>
      <pc:docMkLst>
        <pc:docMk/>
      </pc:docMkLst>
      <pc:sldChg chg="del">
        <pc:chgData name="Van Eyken Koen" userId="435f31d3-9fa3-41eb-a6e7-7dcb3a5dcb26" providerId="ADAL" clId="{368B0351-E89A-5045-AF77-9D338935D61D}" dt="2020-07-23T07:30:22.423" v="1" actId="2696"/>
        <pc:sldMkLst>
          <pc:docMk/>
          <pc:sldMk cId="0" sldId="256"/>
        </pc:sldMkLst>
      </pc:sldChg>
      <pc:sldChg chg="modSp mod modNotes">
        <pc:chgData name="Van Eyken Koen" userId="435f31d3-9fa3-41eb-a6e7-7dcb3a5dcb26" providerId="ADAL" clId="{368B0351-E89A-5045-AF77-9D338935D61D}" dt="2020-07-23T07:32:24.097" v="68" actId="207"/>
        <pc:sldMkLst>
          <pc:docMk/>
          <pc:sldMk cId="0" sldId="258"/>
        </pc:sldMkLst>
        <pc:spChg chg="mod">
          <ac:chgData name="Van Eyken Koen" userId="435f31d3-9fa3-41eb-a6e7-7dcb3a5dcb26" providerId="ADAL" clId="{368B0351-E89A-5045-AF77-9D338935D61D}" dt="2020-07-23T07:30:56.769" v="27"/>
          <ac:spMkLst>
            <pc:docMk/>
            <pc:sldMk cId="0" sldId="258"/>
            <ac:spMk id="16386" creationId="{FC314CC9-097A-BE4C-93D5-2D3D73DBCF4F}"/>
          </ac:spMkLst>
        </pc:spChg>
        <pc:spChg chg="mod">
          <ac:chgData name="Van Eyken Koen" userId="435f31d3-9fa3-41eb-a6e7-7dcb3a5dcb26" providerId="ADAL" clId="{368B0351-E89A-5045-AF77-9D338935D61D}" dt="2020-07-23T07:30:56.769" v="27"/>
          <ac:spMkLst>
            <pc:docMk/>
            <pc:sldMk cId="0" sldId="258"/>
            <ac:spMk id="16387" creationId="{FDD20039-A510-D344-99A6-91EE5C3C2630}"/>
          </ac:spMkLst>
        </pc:spChg>
        <pc:spChg chg="mod">
          <ac:chgData name="Van Eyken Koen" userId="435f31d3-9fa3-41eb-a6e7-7dcb3a5dcb26" providerId="ADAL" clId="{368B0351-E89A-5045-AF77-9D338935D61D}" dt="2020-07-23T07:32:12.818" v="65" actId="1076"/>
          <ac:spMkLst>
            <pc:docMk/>
            <pc:sldMk cId="0" sldId="258"/>
            <ac:spMk id="16388" creationId="{03936522-A33A-B34D-BC29-B36D8EFF64CB}"/>
          </ac:spMkLst>
        </pc:spChg>
        <pc:spChg chg="mod">
          <ac:chgData name="Van Eyken Koen" userId="435f31d3-9fa3-41eb-a6e7-7dcb3a5dcb26" providerId="ADAL" clId="{368B0351-E89A-5045-AF77-9D338935D61D}" dt="2020-07-23T07:32:24.097" v="68" actId="207"/>
          <ac:spMkLst>
            <pc:docMk/>
            <pc:sldMk cId="0" sldId="258"/>
            <ac:spMk id="16390" creationId="{0F112A62-1E10-644F-AA15-FF6141225F29}"/>
          </ac:spMkLst>
        </pc:spChg>
        <pc:picChg chg="mod">
          <ac:chgData name="Van Eyken Koen" userId="435f31d3-9fa3-41eb-a6e7-7dcb3a5dcb26" providerId="ADAL" clId="{368B0351-E89A-5045-AF77-9D338935D61D}" dt="2020-07-23T07:32:14.234" v="66" actId="1076"/>
          <ac:picMkLst>
            <pc:docMk/>
            <pc:sldMk cId="0" sldId="258"/>
            <ac:picMk id="16389" creationId="{54A38ABB-0585-384E-B21F-4FFB23F6F5A7}"/>
          </ac:picMkLst>
        </pc:picChg>
      </pc:sldChg>
      <pc:sldChg chg="modSp modNotes">
        <pc:chgData name="Van Eyken Koen" userId="435f31d3-9fa3-41eb-a6e7-7dcb3a5dcb26" providerId="ADAL" clId="{368B0351-E89A-5045-AF77-9D338935D61D}" dt="2020-07-23T07:32:53.639" v="75" actId="403"/>
        <pc:sldMkLst>
          <pc:docMk/>
          <pc:sldMk cId="0" sldId="259"/>
        </pc:sldMkLst>
        <pc:spChg chg="mod">
          <ac:chgData name="Van Eyken Koen" userId="435f31d3-9fa3-41eb-a6e7-7dcb3a5dcb26" providerId="ADAL" clId="{368B0351-E89A-5045-AF77-9D338935D61D}" dt="2020-07-23T07:30:56.769" v="27"/>
          <ac:spMkLst>
            <pc:docMk/>
            <pc:sldMk cId="0" sldId="259"/>
            <ac:spMk id="22530" creationId="{53A5D48B-8BDE-5F49-A3BE-564C5B2EF567}"/>
          </ac:spMkLst>
        </pc:spChg>
        <pc:spChg chg="mod">
          <ac:chgData name="Van Eyken Koen" userId="435f31d3-9fa3-41eb-a6e7-7dcb3a5dcb26" providerId="ADAL" clId="{368B0351-E89A-5045-AF77-9D338935D61D}" dt="2020-07-23T07:32:53.639" v="75" actId="403"/>
          <ac:spMkLst>
            <pc:docMk/>
            <pc:sldMk cId="0" sldId="259"/>
            <ac:spMk id="22531" creationId="{D52575AE-1973-784A-BEDC-D39A51FEADDE}"/>
          </ac:spMkLst>
        </pc:spChg>
        <pc:spChg chg="mod">
          <ac:chgData name="Van Eyken Koen" userId="435f31d3-9fa3-41eb-a6e7-7dcb3a5dcb26" providerId="ADAL" clId="{368B0351-E89A-5045-AF77-9D338935D61D}" dt="2020-07-23T07:30:56.769" v="27"/>
          <ac:spMkLst>
            <pc:docMk/>
            <pc:sldMk cId="0" sldId="259"/>
            <ac:spMk id="22532" creationId="{A8F0BB28-59A2-B644-A192-B8A05BF6E6E4}"/>
          </ac:spMkLst>
        </pc:spChg>
      </pc:sldChg>
      <pc:sldChg chg="addSp delSp modSp modNotes">
        <pc:chgData name="Van Eyken Koen" userId="435f31d3-9fa3-41eb-a6e7-7dcb3a5dcb26" providerId="ADAL" clId="{368B0351-E89A-5045-AF77-9D338935D61D}" dt="2020-07-23T09:06:47.381" v="519" actId="12084"/>
        <pc:sldMkLst>
          <pc:docMk/>
          <pc:sldMk cId="0" sldId="260"/>
        </pc:sldMkLst>
        <pc:spChg chg="mod">
          <ac:chgData name="Van Eyken Koen" userId="435f31d3-9fa3-41eb-a6e7-7dcb3a5dcb26" providerId="ADAL" clId="{368B0351-E89A-5045-AF77-9D338935D61D}" dt="2020-07-23T07:30:56.769" v="27"/>
          <ac:spMkLst>
            <pc:docMk/>
            <pc:sldMk cId="0" sldId="260"/>
            <ac:spMk id="24578" creationId="{A2C1DEF5-8EAA-A042-9002-66B34505C7AE}"/>
          </ac:spMkLst>
        </pc:spChg>
        <pc:spChg chg="add del mod">
          <ac:chgData name="Van Eyken Koen" userId="435f31d3-9fa3-41eb-a6e7-7dcb3a5dcb26" providerId="ADAL" clId="{368B0351-E89A-5045-AF77-9D338935D61D}" dt="2020-07-23T09:06:47.381" v="519" actId="12084"/>
          <ac:spMkLst>
            <pc:docMk/>
            <pc:sldMk cId="0" sldId="260"/>
            <ac:spMk id="24579" creationId="{BF869B7B-D149-4846-B4B7-BCDE9035FEEA}"/>
          </ac:spMkLst>
        </pc:spChg>
        <pc:spChg chg="mod">
          <ac:chgData name="Van Eyken Koen" userId="435f31d3-9fa3-41eb-a6e7-7dcb3a5dcb26" providerId="ADAL" clId="{368B0351-E89A-5045-AF77-9D338935D61D}" dt="2020-07-23T07:30:56.769" v="27"/>
          <ac:spMkLst>
            <pc:docMk/>
            <pc:sldMk cId="0" sldId="260"/>
            <ac:spMk id="24580" creationId="{26C29926-ABAA-2142-B0A8-1C97BE43EF97}"/>
          </ac:spMkLst>
        </pc:spChg>
        <pc:graphicFrameChg chg="add del mod">
          <ac:chgData name="Van Eyken Koen" userId="435f31d3-9fa3-41eb-a6e7-7dcb3a5dcb26" providerId="ADAL" clId="{368B0351-E89A-5045-AF77-9D338935D61D}" dt="2020-07-23T09:06:47.381" v="519" actId="12084"/>
          <ac:graphicFrameMkLst>
            <pc:docMk/>
            <pc:sldMk cId="0" sldId="260"/>
            <ac:graphicFrameMk id="2" creationId="{8D838295-1DD4-EC4C-9D80-4E308496533A}"/>
          </ac:graphicFrameMkLst>
        </pc:graphicFrameChg>
      </pc:sldChg>
      <pc:sldChg chg="modSp mod modNotes">
        <pc:chgData name="Van Eyken Koen" userId="435f31d3-9fa3-41eb-a6e7-7dcb3a5dcb26" providerId="ADAL" clId="{368B0351-E89A-5045-AF77-9D338935D61D}" dt="2020-07-23T08:51:14.005" v="260" actId="20577"/>
        <pc:sldMkLst>
          <pc:docMk/>
          <pc:sldMk cId="0" sldId="261"/>
        </pc:sldMkLst>
        <pc:spChg chg="mod">
          <ac:chgData name="Van Eyken Koen" userId="435f31d3-9fa3-41eb-a6e7-7dcb3a5dcb26" providerId="ADAL" clId="{368B0351-E89A-5045-AF77-9D338935D61D}" dt="2020-07-23T07:30:56.769" v="27"/>
          <ac:spMkLst>
            <pc:docMk/>
            <pc:sldMk cId="0" sldId="261"/>
            <ac:spMk id="26626" creationId="{1CA1D62C-35B4-0E40-9C0F-F8A1D382BA16}"/>
          </ac:spMkLst>
        </pc:spChg>
        <pc:spChg chg="mod">
          <ac:chgData name="Van Eyken Koen" userId="435f31d3-9fa3-41eb-a6e7-7dcb3a5dcb26" providerId="ADAL" clId="{368B0351-E89A-5045-AF77-9D338935D61D}" dt="2020-07-23T08:51:14.005" v="260" actId="20577"/>
          <ac:spMkLst>
            <pc:docMk/>
            <pc:sldMk cId="0" sldId="261"/>
            <ac:spMk id="26627" creationId="{BE0E8322-3961-AF4C-AD50-3883A06EBA15}"/>
          </ac:spMkLst>
        </pc:spChg>
        <pc:spChg chg="mod">
          <ac:chgData name="Van Eyken Koen" userId="435f31d3-9fa3-41eb-a6e7-7dcb3a5dcb26" providerId="ADAL" clId="{368B0351-E89A-5045-AF77-9D338935D61D}" dt="2020-07-23T07:30:56.769" v="27"/>
          <ac:spMkLst>
            <pc:docMk/>
            <pc:sldMk cId="0" sldId="261"/>
            <ac:spMk id="26628" creationId="{D222130F-31F9-F34A-8281-DB1933B0F393}"/>
          </ac:spMkLst>
        </pc:spChg>
      </pc:sldChg>
      <pc:sldChg chg="addSp modSp mod modNotes">
        <pc:chgData name="Van Eyken Koen" userId="435f31d3-9fa3-41eb-a6e7-7dcb3a5dcb26" providerId="ADAL" clId="{368B0351-E89A-5045-AF77-9D338935D61D}" dt="2020-07-23T08:53:59.679" v="288" actId="403"/>
        <pc:sldMkLst>
          <pc:docMk/>
          <pc:sldMk cId="0" sldId="262"/>
        </pc:sldMkLst>
        <pc:spChg chg="mod">
          <ac:chgData name="Van Eyken Koen" userId="435f31d3-9fa3-41eb-a6e7-7dcb3a5dcb26" providerId="ADAL" clId="{368B0351-E89A-5045-AF77-9D338935D61D}" dt="2020-07-23T07:30:56.769" v="27"/>
          <ac:spMkLst>
            <pc:docMk/>
            <pc:sldMk cId="0" sldId="262"/>
            <ac:spMk id="28674" creationId="{222F64CA-49C0-8D49-9817-4FB5ACCE8155}"/>
          </ac:spMkLst>
        </pc:spChg>
        <pc:spChg chg="mod">
          <ac:chgData name="Van Eyken Koen" userId="435f31d3-9fa3-41eb-a6e7-7dcb3a5dcb26" providerId="ADAL" clId="{368B0351-E89A-5045-AF77-9D338935D61D}" dt="2020-07-23T08:53:59.679" v="288" actId="403"/>
          <ac:spMkLst>
            <pc:docMk/>
            <pc:sldMk cId="0" sldId="262"/>
            <ac:spMk id="28675" creationId="{22B9CC6D-063A-0D4D-BFE0-E9364CF2F5DD}"/>
          </ac:spMkLst>
        </pc:spChg>
        <pc:spChg chg="mod">
          <ac:chgData name="Van Eyken Koen" userId="435f31d3-9fa3-41eb-a6e7-7dcb3a5dcb26" providerId="ADAL" clId="{368B0351-E89A-5045-AF77-9D338935D61D}" dt="2020-07-23T07:30:56.769" v="27"/>
          <ac:spMkLst>
            <pc:docMk/>
            <pc:sldMk cId="0" sldId="262"/>
            <ac:spMk id="28676" creationId="{4B2F198E-44FD-3244-86DA-F0906F6D5762}"/>
          </ac:spMkLst>
        </pc:spChg>
        <pc:graphicFrameChg chg="add mod">
          <ac:chgData name="Van Eyken Koen" userId="435f31d3-9fa3-41eb-a6e7-7dcb3a5dcb26" providerId="ADAL" clId="{368B0351-E89A-5045-AF77-9D338935D61D}" dt="2020-07-23T08:53:12.809" v="279" actId="20577"/>
          <ac:graphicFrameMkLst>
            <pc:docMk/>
            <pc:sldMk cId="0" sldId="262"/>
            <ac:graphicFrameMk id="5" creationId="{6E3FDB2E-997D-F844-917E-8DB1E92F38F4}"/>
          </ac:graphicFrameMkLst>
        </pc:graphicFrameChg>
      </pc:sldChg>
      <pc:sldChg chg="modSp mod modNotes">
        <pc:chgData name="Van Eyken Koen" userId="435f31d3-9fa3-41eb-a6e7-7dcb3a5dcb26" providerId="ADAL" clId="{368B0351-E89A-5045-AF77-9D338935D61D}" dt="2020-07-23T08:53:48.063" v="285" actId="403"/>
        <pc:sldMkLst>
          <pc:docMk/>
          <pc:sldMk cId="0" sldId="263"/>
        </pc:sldMkLst>
        <pc:spChg chg="mod">
          <ac:chgData name="Van Eyken Koen" userId="435f31d3-9fa3-41eb-a6e7-7dcb3a5dcb26" providerId="ADAL" clId="{368B0351-E89A-5045-AF77-9D338935D61D}" dt="2020-07-23T07:30:56.769" v="27"/>
          <ac:spMkLst>
            <pc:docMk/>
            <pc:sldMk cId="0" sldId="263"/>
            <ac:spMk id="30722" creationId="{47B78729-EF06-DA45-9F6D-56EB880EBF71}"/>
          </ac:spMkLst>
        </pc:spChg>
        <pc:spChg chg="mod">
          <ac:chgData name="Van Eyken Koen" userId="435f31d3-9fa3-41eb-a6e7-7dcb3a5dcb26" providerId="ADAL" clId="{368B0351-E89A-5045-AF77-9D338935D61D}" dt="2020-07-23T08:53:48.063" v="285" actId="403"/>
          <ac:spMkLst>
            <pc:docMk/>
            <pc:sldMk cId="0" sldId="263"/>
            <ac:spMk id="30723" creationId="{3C6442AC-CFDB-BC4F-A776-F38BE5801B3F}"/>
          </ac:spMkLst>
        </pc:spChg>
        <pc:spChg chg="mod">
          <ac:chgData name="Van Eyken Koen" userId="435f31d3-9fa3-41eb-a6e7-7dcb3a5dcb26" providerId="ADAL" clId="{368B0351-E89A-5045-AF77-9D338935D61D}" dt="2020-07-23T07:30:56.769" v="27"/>
          <ac:spMkLst>
            <pc:docMk/>
            <pc:sldMk cId="0" sldId="263"/>
            <ac:spMk id="30724" creationId="{8634AA5E-B04A-FA47-99D6-FC36F2922322}"/>
          </ac:spMkLst>
        </pc:spChg>
      </pc:sldChg>
      <pc:sldChg chg="modSp del modNotes">
        <pc:chgData name="Van Eyken Koen" userId="435f31d3-9fa3-41eb-a6e7-7dcb3a5dcb26" providerId="ADAL" clId="{368B0351-E89A-5045-AF77-9D338935D61D}" dt="2020-07-23T08:54:11.752" v="289" actId="2696"/>
        <pc:sldMkLst>
          <pc:docMk/>
          <pc:sldMk cId="0" sldId="264"/>
        </pc:sldMkLst>
        <pc:spChg chg="mod">
          <ac:chgData name="Van Eyken Koen" userId="435f31d3-9fa3-41eb-a6e7-7dcb3a5dcb26" providerId="ADAL" clId="{368B0351-E89A-5045-AF77-9D338935D61D}" dt="2020-07-23T07:30:56.769" v="27"/>
          <ac:spMkLst>
            <pc:docMk/>
            <pc:sldMk cId="0" sldId="264"/>
            <ac:spMk id="32770" creationId="{9C22213A-5A35-5C49-A5FA-D4FA413A41EB}"/>
          </ac:spMkLst>
        </pc:spChg>
        <pc:spChg chg="mod">
          <ac:chgData name="Van Eyken Koen" userId="435f31d3-9fa3-41eb-a6e7-7dcb3a5dcb26" providerId="ADAL" clId="{368B0351-E89A-5045-AF77-9D338935D61D}" dt="2020-07-23T07:30:56.769" v="27"/>
          <ac:spMkLst>
            <pc:docMk/>
            <pc:sldMk cId="0" sldId="264"/>
            <ac:spMk id="32771" creationId="{C9F94F41-33C2-004A-8D4E-F80665E69610}"/>
          </ac:spMkLst>
        </pc:spChg>
        <pc:spChg chg="mod">
          <ac:chgData name="Van Eyken Koen" userId="435f31d3-9fa3-41eb-a6e7-7dcb3a5dcb26" providerId="ADAL" clId="{368B0351-E89A-5045-AF77-9D338935D61D}" dt="2020-07-23T07:30:56.769" v="27"/>
          <ac:spMkLst>
            <pc:docMk/>
            <pc:sldMk cId="0" sldId="264"/>
            <ac:spMk id="32772" creationId="{B43773A0-743B-6840-BCDF-87A54B4C79B7}"/>
          </ac:spMkLst>
        </pc:spChg>
        <pc:graphicFrameChg chg="mod">
          <ac:chgData name="Van Eyken Koen" userId="435f31d3-9fa3-41eb-a6e7-7dcb3a5dcb26" providerId="ADAL" clId="{368B0351-E89A-5045-AF77-9D338935D61D}" dt="2020-07-23T07:30:56.769" v="27"/>
          <ac:graphicFrameMkLst>
            <pc:docMk/>
            <pc:sldMk cId="0" sldId="264"/>
            <ac:graphicFrameMk id="32773" creationId="{04979866-87C8-024B-9393-9F56CEDE525A}"/>
          </ac:graphicFrameMkLst>
        </pc:graphicFrameChg>
      </pc:sldChg>
      <pc:sldChg chg="addSp modSp mod modNotes">
        <pc:chgData name="Van Eyken Koen" userId="435f31d3-9fa3-41eb-a6e7-7dcb3a5dcb26" providerId="ADAL" clId="{368B0351-E89A-5045-AF77-9D338935D61D}" dt="2020-07-24T07:54:05.413" v="801"/>
        <pc:sldMkLst>
          <pc:docMk/>
          <pc:sldMk cId="0" sldId="265"/>
        </pc:sldMkLst>
        <pc:spChg chg="mod">
          <ac:chgData name="Van Eyken Koen" userId="435f31d3-9fa3-41eb-a6e7-7dcb3a5dcb26" providerId="ADAL" clId="{368B0351-E89A-5045-AF77-9D338935D61D}" dt="2020-07-23T08:54:40.285" v="304" actId="14100"/>
          <ac:spMkLst>
            <pc:docMk/>
            <pc:sldMk cId="0" sldId="265"/>
            <ac:spMk id="23554" creationId="{1D5F413C-5BEA-964F-9F89-6AE8B3CC4DE1}"/>
          </ac:spMkLst>
        </pc:spChg>
        <pc:spChg chg="mod">
          <ac:chgData name="Van Eyken Koen" userId="435f31d3-9fa3-41eb-a6e7-7dcb3a5dcb26" providerId="ADAL" clId="{368B0351-E89A-5045-AF77-9D338935D61D}" dt="2020-07-23T07:30:56.769" v="27"/>
          <ac:spMkLst>
            <pc:docMk/>
            <pc:sldMk cId="0" sldId="265"/>
            <ac:spMk id="34818" creationId="{103D86BA-DE39-944D-893E-21BC4BD43047}"/>
          </ac:spMkLst>
        </pc:spChg>
        <pc:spChg chg="mod">
          <ac:chgData name="Van Eyken Koen" userId="435f31d3-9fa3-41eb-a6e7-7dcb3a5dcb26" providerId="ADAL" clId="{368B0351-E89A-5045-AF77-9D338935D61D}" dt="2020-07-23T07:30:56.769" v="27"/>
          <ac:spMkLst>
            <pc:docMk/>
            <pc:sldMk cId="0" sldId="265"/>
            <ac:spMk id="34820" creationId="{080DFA00-4FDA-0447-AC29-14D6373EBEB4}"/>
          </ac:spMkLst>
        </pc:spChg>
        <pc:graphicFrameChg chg="add mod">
          <ac:chgData name="Van Eyken Koen" userId="435f31d3-9fa3-41eb-a6e7-7dcb3a5dcb26" providerId="ADAL" clId="{368B0351-E89A-5045-AF77-9D338935D61D}" dt="2020-07-24T07:54:05.413" v="801"/>
          <ac:graphicFrameMkLst>
            <pc:docMk/>
            <pc:sldMk cId="0" sldId="265"/>
            <ac:graphicFrameMk id="5" creationId="{86F50476-5306-2640-9953-3472A296B7CD}"/>
          </ac:graphicFrameMkLst>
        </pc:graphicFrameChg>
      </pc:sldChg>
      <pc:sldChg chg="addSp delSp modSp mod modNotes">
        <pc:chgData name="Van Eyken Koen" userId="435f31d3-9fa3-41eb-a6e7-7dcb3a5dcb26" providerId="ADAL" clId="{368B0351-E89A-5045-AF77-9D338935D61D}" dt="2020-07-23T08:56:19.842" v="320"/>
        <pc:sldMkLst>
          <pc:docMk/>
          <pc:sldMk cId="0" sldId="266"/>
        </pc:sldMkLst>
        <pc:spChg chg="add del mod">
          <ac:chgData name="Van Eyken Koen" userId="435f31d3-9fa3-41eb-a6e7-7dcb3a5dcb26" providerId="ADAL" clId="{368B0351-E89A-5045-AF77-9D338935D61D}" dt="2020-07-23T08:55:34.784" v="308" actId="12084"/>
          <ac:spMkLst>
            <pc:docMk/>
            <pc:sldMk cId="0" sldId="266"/>
            <ac:spMk id="24578" creationId="{9485200F-1908-DE4F-9F84-B2200E5A1AFF}"/>
          </ac:spMkLst>
        </pc:spChg>
        <pc:spChg chg="mod">
          <ac:chgData name="Van Eyken Koen" userId="435f31d3-9fa3-41eb-a6e7-7dcb3a5dcb26" providerId="ADAL" clId="{368B0351-E89A-5045-AF77-9D338935D61D}" dt="2020-07-23T07:30:56.769" v="27"/>
          <ac:spMkLst>
            <pc:docMk/>
            <pc:sldMk cId="0" sldId="266"/>
            <ac:spMk id="36866" creationId="{EF009860-969E-134F-A6A5-FA06DD3A96BE}"/>
          </ac:spMkLst>
        </pc:spChg>
        <pc:spChg chg="mod">
          <ac:chgData name="Van Eyken Koen" userId="435f31d3-9fa3-41eb-a6e7-7dcb3a5dcb26" providerId="ADAL" clId="{368B0351-E89A-5045-AF77-9D338935D61D}" dt="2020-07-23T07:30:56.769" v="27"/>
          <ac:spMkLst>
            <pc:docMk/>
            <pc:sldMk cId="0" sldId="266"/>
            <ac:spMk id="36868" creationId="{C06D58C0-7FD5-2E40-90AE-1EED658F09A6}"/>
          </ac:spMkLst>
        </pc:spChg>
        <pc:graphicFrameChg chg="add del mod">
          <ac:chgData name="Van Eyken Koen" userId="435f31d3-9fa3-41eb-a6e7-7dcb3a5dcb26" providerId="ADAL" clId="{368B0351-E89A-5045-AF77-9D338935D61D}" dt="2020-07-23T08:55:17.393" v="306" actId="12084"/>
          <ac:graphicFrameMkLst>
            <pc:docMk/>
            <pc:sldMk cId="0" sldId="266"/>
            <ac:graphicFrameMk id="2" creationId="{EE556C3C-953A-9B4D-B527-9A6AAA29CF9B}"/>
          </ac:graphicFrameMkLst>
        </pc:graphicFrameChg>
        <pc:graphicFrameChg chg="add mod">
          <ac:chgData name="Van Eyken Koen" userId="435f31d3-9fa3-41eb-a6e7-7dcb3a5dcb26" providerId="ADAL" clId="{368B0351-E89A-5045-AF77-9D338935D61D}" dt="2020-07-23T08:56:19.842" v="320"/>
          <ac:graphicFrameMkLst>
            <pc:docMk/>
            <pc:sldMk cId="0" sldId="266"/>
            <ac:graphicFrameMk id="3" creationId="{9CE811DC-0B10-7642-8626-F15F985B8394}"/>
          </ac:graphicFrameMkLst>
        </pc:graphicFrameChg>
      </pc:sldChg>
      <pc:sldChg chg="modSp mod modNotes">
        <pc:chgData name="Van Eyken Koen" userId="435f31d3-9fa3-41eb-a6e7-7dcb3a5dcb26" providerId="ADAL" clId="{368B0351-E89A-5045-AF77-9D338935D61D}" dt="2020-07-23T09:00:32.889" v="375" actId="1076"/>
        <pc:sldMkLst>
          <pc:docMk/>
          <pc:sldMk cId="0" sldId="267"/>
        </pc:sldMkLst>
        <pc:spChg chg="mod">
          <ac:chgData name="Van Eyken Koen" userId="435f31d3-9fa3-41eb-a6e7-7dcb3a5dcb26" providerId="ADAL" clId="{368B0351-E89A-5045-AF77-9D338935D61D}" dt="2020-07-23T07:30:56.769" v="27"/>
          <ac:spMkLst>
            <pc:docMk/>
            <pc:sldMk cId="0" sldId="267"/>
            <ac:spMk id="38914" creationId="{DDCB62F3-1CB3-0E4D-B892-7AE820AFEC48}"/>
          </ac:spMkLst>
        </pc:spChg>
        <pc:spChg chg="mod">
          <ac:chgData name="Van Eyken Koen" userId="435f31d3-9fa3-41eb-a6e7-7dcb3a5dcb26" providerId="ADAL" clId="{368B0351-E89A-5045-AF77-9D338935D61D}" dt="2020-07-23T09:00:32.889" v="375" actId="1076"/>
          <ac:spMkLst>
            <pc:docMk/>
            <pc:sldMk cId="0" sldId="267"/>
            <ac:spMk id="38915" creationId="{B483B2F1-4F1D-074C-B335-ACE993B3219A}"/>
          </ac:spMkLst>
        </pc:spChg>
        <pc:spChg chg="mod">
          <ac:chgData name="Van Eyken Koen" userId="435f31d3-9fa3-41eb-a6e7-7dcb3a5dcb26" providerId="ADAL" clId="{368B0351-E89A-5045-AF77-9D338935D61D}" dt="2020-07-23T07:30:56.769" v="27"/>
          <ac:spMkLst>
            <pc:docMk/>
            <pc:sldMk cId="0" sldId="267"/>
            <ac:spMk id="38916" creationId="{D125F5EE-C9BE-3141-8BAA-4E0A73E2482A}"/>
          </ac:spMkLst>
        </pc:spChg>
        <pc:picChg chg="mod">
          <ac:chgData name="Van Eyken Koen" userId="435f31d3-9fa3-41eb-a6e7-7dcb3a5dcb26" providerId="ADAL" clId="{368B0351-E89A-5045-AF77-9D338935D61D}" dt="2020-07-23T09:00:28.266" v="374" actId="14100"/>
          <ac:picMkLst>
            <pc:docMk/>
            <pc:sldMk cId="0" sldId="267"/>
            <ac:picMk id="38917" creationId="{5F6C1F67-D1B3-DB44-933F-968796D1C16E}"/>
          </ac:picMkLst>
        </pc:picChg>
      </pc:sldChg>
      <pc:sldChg chg="addSp delSp modSp add del ord modNotes">
        <pc:chgData name="Van Eyken Koen" userId="435f31d3-9fa3-41eb-a6e7-7dcb3a5dcb26" providerId="ADAL" clId="{368B0351-E89A-5045-AF77-9D338935D61D}" dt="2020-07-23T09:00:46.071" v="377"/>
        <pc:sldMkLst>
          <pc:docMk/>
          <pc:sldMk cId="0" sldId="268"/>
        </pc:sldMkLst>
        <pc:spChg chg="mod">
          <ac:chgData name="Van Eyken Koen" userId="435f31d3-9fa3-41eb-a6e7-7dcb3a5dcb26" providerId="ADAL" clId="{368B0351-E89A-5045-AF77-9D338935D61D}" dt="2020-07-23T07:30:56.769" v="27"/>
          <ac:spMkLst>
            <pc:docMk/>
            <pc:sldMk cId="0" sldId="268"/>
            <ac:spMk id="40962" creationId="{19BFFFFB-F0EA-F34E-BF15-D62801564E11}"/>
          </ac:spMkLst>
        </pc:spChg>
        <pc:spChg chg="del mod">
          <ac:chgData name="Van Eyken Koen" userId="435f31d3-9fa3-41eb-a6e7-7dcb3a5dcb26" providerId="ADAL" clId="{368B0351-E89A-5045-AF77-9D338935D61D}" dt="2020-07-23T08:57:04.510" v="325" actId="12084"/>
          <ac:spMkLst>
            <pc:docMk/>
            <pc:sldMk cId="0" sldId="268"/>
            <ac:spMk id="40963" creationId="{621320F9-7625-7A4C-82E3-973C80687F40}"/>
          </ac:spMkLst>
        </pc:spChg>
        <pc:spChg chg="mod">
          <ac:chgData name="Van Eyken Koen" userId="435f31d3-9fa3-41eb-a6e7-7dcb3a5dcb26" providerId="ADAL" clId="{368B0351-E89A-5045-AF77-9D338935D61D}" dt="2020-07-23T07:30:56.769" v="27"/>
          <ac:spMkLst>
            <pc:docMk/>
            <pc:sldMk cId="0" sldId="268"/>
            <ac:spMk id="40964" creationId="{C817AF12-B8F0-8E46-8E1A-4C1E1F5418F0}"/>
          </ac:spMkLst>
        </pc:spChg>
        <pc:graphicFrameChg chg="add mod">
          <ac:chgData name="Van Eyken Koen" userId="435f31d3-9fa3-41eb-a6e7-7dcb3a5dcb26" providerId="ADAL" clId="{368B0351-E89A-5045-AF77-9D338935D61D}" dt="2020-07-23T08:59:52.561" v="364" actId="20577"/>
          <ac:graphicFrameMkLst>
            <pc:docMk/>
            <pc:sldMk cId="0" sldId="268"/>
            <ac:graphicFrameMk id="2" creationId="{6FA007B9-086E-CE45-88B6-742B40B3BB01}"/>
          </ac:graphicFrameMkLst>
        </pc:graphicFrameChg>
        <pc:picChg chg="del mod">
          <ac:chgData name="Van Eyken Koen" userId="435f31d3-9fa3-41eb-a6e7-7dcb3a5dcb26" providerId="ADAL" clId="{368B0351-E89A-5045-AF77-9D338935D61D}" dt="2020-07-23T08:56:54.567" v="324" actId="478"/>
          <ac:picMkLst>
            <pc:docMk/>
            <pc:sldMk cId="0" sldId="268"/>
            <ac:picMk id="40965" creationId="{28C71121-50CC-8F4A-BE8F-68646BC49A32}"/>
          </ac:picMkLst>
        </pc:picChg>
        <pc:picChg chg="del mod">
          <ac:chgData name="Van Eyken Koen" userId="435f31d3-9fa3-41eb-a6e7-7dcb3a5dcb26" providerId="ADAL" clId="{368B0351-E89A-5045-AF77-9D338935D61D}" dt="2020-07-23T08:56:53.279" v="323" actId="478"/>
          <ac:picMkLst>
            <pc:docMk/>
            <pc:sldMk cId="0" sldId="268"/>
            <ac:picMk id="40966" creationId="{2CE672FC-8E40-2A44-AE30-8A38D2EA9E1F}"/>
          </ac:picMkLst>
        </pc:picChg>
        <pc:picChg chg="del mod">
          <ac:chgData name="Van Eyken Koen" userId="435f31d3-9fa3-41eb-a6e7-7dcb3a5dcb26" providerId="ADAL" clId="{368B0351-E89A-5045-AF77-9D338935D61D}" dt="2020-07-23T08:59:21.898" v="355" actId="478"/>
          <ac:picMkLst>
            <pc:docMk/>
            <pc:sldMk cId="0" sldId="268"/>
            <ac:picMk id="40967" creationId="{B1C1B809-A0BD-574A-AE35-8894F1D0EEFE}"/>
          </ac:picMkLst>
        </pc:picChg>
      </pc:sldChg>
      <pc:sldChg chg="modSp modNotes">
        <pc:chgData name="Van Eyken Koen" userId="435f31d3-9fa3-41eb-a6e7-7dcb3a5dcb26" providerId="ADAL" clId="{368B0351-E89A-5045-AF77-9D338935D61D}" dt="2020-07-23T07:30:56.769" v="27"/>
        <pc:sldMkLst>
          <pc:docMk/>
          <pc:sldMk cId="0" sldId="271"/>
        </pc:sldMkLst>
        <pc:spChg chg="mod">
          <ac:chgData name="Van Eyken Koen" userId="435f31d3-9fa3-41eb-a6e7-7dcb3a5dcb26" providerId="ADAL" clId="{368B0351-E89A-5045-AF77-9D338935D61D}" dt="2020-07-23T07:30:56.769" v="27"/>
          <ac:spMkLst>
            <pc:docMk/>
            <pc:sldMk cId="0" sldId="271"/>
            <ac:spMk id="29698" creationId="{36A202D5-176F-F74B-BFEC-8C1BB6EF5F29}"/>
          </ac:spMkLst>
        </pc:spChg>
        <pc:spChg chg="mod">
          <ac:chgData name="Van Eyken Koen" userId="435f31d3-9fa3-41eb-a6e7-7dcb3a5dcb26" providerId="ADAL" clId="{368B0351-E89A-5045-AF77-9D338935D61D}" dt="2020-07-23T07:30:56.769" v="27"/>
          <ac:spMkLst>
            <pc:docMk/>
            <pc:sldMk cId="0" sldId="271"/>
            <ac:spMk id="45058" creationId="{7C1F8E68-159F-8A4B-8CC0-C69A7D213E9A}"/>
          </ac:spMkLst>
        </pc:spChg>
        <pc:spChg chg="mod">
          <ac:chgData name="Van Eyken Koen" userId="435f31d3-9fa3-41eb-a6e7-7dcb3a5dcb26" providerId="ADAL" clId="{368B0351-E89A-5045-AF77-9D338935D61D}" dt="2020-07-23T07:30:56.769" v="27"/>
          <ac:spMkLst>
            <pc:docMk/>
            <pc:sldMk cId="0" sldId="271"/>
            <ac:spMk id="45060" creationId="{A5FEF928-B4AE-F84D-AB41-9416F65F4850}"/>
          </ac:spMkLst>
        </pc:spChg>
      </pc:sldChg>
      <pc:sldChg chg="modSp modNotes">
        <pc:chgData name="Van Eyken Koen" userId="435f31d3-9fa3-41eb-a6e7-7dcb3a5dcb26" providerId="ADAL" clId="{368B0351-E89A-5045-AF77-9D338935D61D}" dt="2020-07-23T07:30:56.769" v="27"/>
        <pc:sldMkLst>
          <pc:docMk/>
          <pc:sldMk cId="0" sldId="272"/>
        </pc:sldMkLst>
        <pc:spChg chg="mod">
          <ac:chgData name="Van Eyken Koen" userId="435f31d3-9fa3-41eb-a6e7-7dcb3a5dcb26" providerId="ADAL" clId="{368B0351-E89A-5045-AF77-9D338935D61D}" dt="2020-07-23T07:30:56.769" v="27"/>
          <ac:spMkLst>
            <pc:docMk/>
            <pc:sldMk cId="0" sldId="272"/>
            <ac:spMk id="47106" creationId="{51246711-AD1C-F445-BD21-77048BC61A17}"/>
          </ac:spMkLst>
        </pc:spChg>
        <pc:spChg chg="mod">
          <ac:chgData name="Van Eyken Koen" userId="435f31d3-9fa3-41eb-a6e7-7dcb3a5dcb26" providerId="ADAL" clId="{368B0351-E89A-5045-AF77-9D338935D61D}" dt="2020-07-23T07:30:56.769" v="27"/>
          <ac:spMkLst>
            <pc:docMk/>
            <pc:sldMk cId="0" sldId="272"/>
            <ac:spMk id="47127" creationId="{8F59CBE5-F171-224E-85CF-670FC89E4870}"/>
          </ac:spMkLst>
        </pc:spChg>
        <pc:spChg chg="mod">
          <ac:chgData name="Van Eyken Koen" userId="435f31d3-9fa3-41eb-a6e7-7dcb3a5dcb26" providerId="ADAL" clId="{368B0351-E89A-5045-AF77-9D338935D61D}" dt="2020-07-23T07:30:56.769" v="27"/>
          <ac:spMkLst>
            <pc:docMk/>
            <pc:sldMk cId="0" sldId="272"/>
            <ac:spMk id="47416" creationId="{63FF0750-609D-BA47-8690-06932A8F5F4E}"/>
          </ac:spMkLst>
        </pc:spChg>
        <pc:graphicFrameChg chg="mod">
          <ac:chgData name="Van Eyken Koen" userId="435f31d3-9fa3-41eb-a6e7-7dcb3a5dcb26" providerId="ADAL" clId="{368B0351-E89A-5045-AF77-9D338935D61D}" dt="2020-07-23T07:30:56.769" v="27"/>
          <ac:graphicFrameMkLst>
            <pc:docMk/>
            <pc:sldMk cId="0" sldId="272"/>
            <ac:graphicFrameMk id="30722" creationId="{256CCF2A-9795-824B-8399-E1C221499E18}"/>
          </ac:graphicFrameMkLst>
        </pc:graphicFrameChg>
        <pc:graphicFrameChg chg="mod">
          <ac:chgData name="Van Eyken Koen" userId="435f31d3-9fa3-41eb-a6e7-7dcb3a5dcb26" providerId="ADAL" clId="{368B0351-E89A-5045-AF77-9D338935D61D}" dt="2020-07-23T07:30:56.769" v="27"/>
          <ac:graphicFrameMkLst>
            <pc:docMk/>
            <pc:sldMk cId="0" sldId="272"/>
            <ac:graphicFrameMk id="30757" creationId="{6E80E53E-D531-3B4D-8CE5-115D0774A144}"/>
          </ac:graphicFrameMkLst>
        </pc:graphicFrameChg>
        <pc:graphicFrameChg chg="mod">
          <ac:chgData name="Van Eyken Koen" userId="435f31d3-9fa3-41eb-a6e7-7dcb3a5dcb26" providerId="ADAL" clId="{368B0351-E89A-5045-AF77-9D338935D61D}" dt="2020-07-23T07:30:56.769" v="27"/>
          <ac:graphicFrameMkLst>
            <pc:docMk/>
            <pc:sldMk cId="0" sldId="272"/>
            <ac:graphicFrameMk id="30791" creationId="{0B06BA58-76F4-A840-93D5-38B6A082768B}"/>
          </ac:graphicFrameMkLst>
        </pc:graphicFrameChg>
        <pc:graphicFrameChg chg="mod">
          <ac:chgData name="Van Eyken Koen" userId="435f31d3-9fa3-41eb-a6e7-7dcb3a5dcb26" providerId="ADAL" clId="{368B0351-E89A-5045-AF77-9D338935D61D}" dt="2020-07-23T07:30:56.769" v="27"/>
          <ac:graphicFrameMkLst>
            <pc:docMk/>
            <pc:sldMk cId="0" sldId="272"/>
            <ac:graphicFrameMk id="30881" creationId="{13069641-CC90-F044-AF07-45B28E4B580C}"/>
          </ac:graphicFrameMkLst>
        </pc:graphicFrameChg>
        <pc:graphicFrameChg chg="mod">
          <ac:chgData name="Van Eyken Koen" userId="435f31d3-9fa3-41eb-a6e7-7dcb3a5dcb26" providerId="ADAL" clId="{368B0351-E89A-5045-AF77-9D338935D61D}" dt="2020-07-23T07:30:56.769" v="27"/>
          <ac:graphicFrameMkLst>
            <pc:docMk/>
            <pc:sldMk cId="0" sldId="272"/>
            <ac:graphicFrameMk id="30979" creationId="{B4794F62-0C05-3B48-9D5C-9A5F5682AAD1}"/>
          </ac:graphicFrameMkLst>
        </pc:graphicFrameChg>
        <pc:graphicFrameChg chg="mod">
          <ac:chgData name="Van Eyken Koen" userId="435f31d3-9fa3-41eb-a6e7-7dcb3a5dcb26" providerId="ADAL" clId="{368B0351-E89A-5045-AF77-9D338935D61D}" dt="2020-07-23T07:30:56.769" v="27"/>
          <ac:graphicFrameMkLst>
            <pc:docMk/>
            <pc:sldMk cId="0" sldId="272"/>
            <ac:graphicFrameMk id="31071" creationId="{05F32CE4-AF81-564D-B5B8-150B04D64BFF}"/>
          </ac:graphicFrameMkLst>
        </pc:graphicFrameChg>
        <pc:graphicFrameChg chg="mod">
          <ac:chgData name="Van Eyken Koen" userId="435f31d3-9fa3-41eb-a6e7-7dcb3a5dcb26" providerId="ADAL" clId="{368B0351-E89A-5045-AF77-9D338935D61D}" dt="2020-07-23T07:30:56.769" v="27"/>
          <ac:graphicFrameMkLst>
            <pc:docMk/>
            <pc:sldMk cId="0" sldId="272"/>
            <ac:graphicFrameMk id="31168" creationId="{4C42B625-3ABF-5A4C-8B17-FDE95346F99F}"/>
          </ac:graphicFrameMkLst>
        </pc:graphicFrameChg>
      </pc:sldChg>
      <pc:sldChg chg="modSp modNotes">
        <pc:chgData name="Van Eyken Koen" userId="435f31d3-9fa3-41eb-a6e7-7dcb3a5dcb26" providerId="ADAL" clId="{368B0351-E89A-5045-AF77-9D338935D61D}" dt="2020-07-23T07:30:56.769" v="27"/>
        <pc:sldMkLst>
          <pc:docMk/>
          <pc:sldMk cId="0" sldId="273"/>
        </pc:sldMkLst>
        <pc:spChg chg="mod">
          <ac:chgData name="Van Eyken Koen" userId="435f31d3-9fa3-41eb-a6e7-7dcb3a5dcb26" providerId="ADAL" clId="{368B0351-E89A-5045-AF77-9D338935D61D}" dt="2020-07-23T07:30:56.769" v="27"/>
          <ac:spMkLst>
            <pc:docMk/>
            <pc:sldMk cId="0" sldId="273"/>
            <ac:spMk id="49154" creationId="{635BA8A2-C945-2D4C-810C-2F492BF25A44}"/>
          </ac:spMkLst>
        </pc:spChg>
        <pc:spChg chg="mod">
          <ac:chgData name="Van Eyken Koen" userId="435f31d3-9fa3-41eb-a6e7-7dcb3a5dcb26" providerId="ADAL" clId="{368B0351-E89A-5045-AF77-9D338935D61D}" dt="2020-07-23T07:30:56.769" v="27"/>
          <ac:spMkLst>
            <pc:docMk/>
            <pc:sldMk cId="0" sldId="273"/>
            <ac:spMk id="49175" creationId="{12747BCE-EAAB-3E4B-B9D2-3384F10B7641}"/>
          </ac:spMkLst>
        </pc:spChg>
        <pc:spChg chg="mod">
          <ac:chgData name="Van Eyken Koen" userId="435f31d3-9fa3-41eb-a6e7-7dcb3a5dcb26" providerId="ADAL" clId="{368B0351-E89A-5045-AF77-9D338935D61D}" dt="2020-07-23T07:30:56.769" v="27"/>
          <ac:spMkLst>
            <pc:docMk/>
            <pc:sldMk cId="0" sldId="273"/>
            <ac:spMk id="49444" creationId="{F814789B-283B-7A42-9C36-ABCEBC2872F1}"/>
          </ac:spMkLst>
        </pc:spChg>
        <pc:graphicFrameChg chg="mod">
          <ac:chgData name="Van Eyken Koen" userId="435f31d3-9fa3-41eb-a6e7-7dcb3a5dcb26" providerId="ADAL" clId="{368B0351-E89A-5045-AF77-9D338935D61D}" dt="2020-07-23T07:30:56.769" v="27"/>
          <ac:graphicFrameMkLst>
            <pc:docMk/>
            <pc:sldMk cId="0" sldId="273"/>
            <ac:graphicFrameMk id="31746" creationId="{9025CAFF-F873-7A4C-9562-ACB704D7A6E3}"/>
          </ac:graphicFrameMkLst>
        </pc:graphicFrameChg>
        <pc:graphicFrameChg chg="mod">
          <ac:chgData name="Van Eyken Koen" userId="435f31d3-9fa3-41eb-a6e7-7dcb3a5dcb26" providerId="ADAL" clId="{368B0351-E89A-5045-AF77-9D338935D61D}" dt="2020-07-23T07:30:56.769" v="27"/>
          <ac:graphicFrameMkLst>
            <pc:docMk/>
            <pc:sldMk cId="0" sldId="273"/>
            <ac:graphicFrameMk id="31781" creationId="{19182343-E868-1A47-884F-1A8061CA6266}"/>
          </ac:graphicFrameMkLst>
        </pc:graphicFrameChg>
        <pc:graphicFrameChg chg="mod">
          <ac:chgData name="Van Eyken Koen" userId="435f31d3-9fa3-41eb-a6e7-7dcb3a5dcb26" providerId="ADAL" clId="{368B0351-E89A-5045-AF77-9D338935D61D}" dt="2020-07-23T07:30:56.769" v="27"/>
          <ac:graphicFrameMkLst>
            <pc:docMk/>
            <pc:sldMk cId="0" sldId="273"/>
            <ac:graphicFrameMk id="31871" creationId="{F76254E9-A761-814B-BB52-2D7D279005FA}"/>
          </ac:graphicFrameMkLst>
        </pc:graphicFrameChg>
        <pc:graphicFrameChg chg="mod">
          <ac:chgData name="Van Eyken Koen" userId="435f31d3-9fa3-41eb-a6e7-7dcb3a5dcb26" providerId="ADAL" clId="{368B0351-E89A-5045-AF77-9D338935D61D}" dt="2020-07-23T07:30:56.769" v="27"/>
          <ac:graphicFrameMkLst>
            <pc:docMk/>
            <pc:sldMk cId="0" sldId="273"/>
            <ac:graphicFrameMk id="31969" creationId="{64F4D137-FB43-E34E-ADFE-0DB31615D70C}"/>
          </ac:graphicFrameMkLst>
        </pc:graphicFrameChg>
        <pc:graphicFrameChg chg="mod">
          <ac:chgData name="Van Eyken Koen" userId="435f31d3-9fa3-41eb-a6e7-7dcb3a5dcb26" providerId="ADAL" clId="{368B0351-E89A-5045-AF77-9D338935D61D}" dt="2020-07-23T07:30:56.769" v="27"/>
          <ac:graphicFrameMkLst>
            <pc:docMk/>
            <pc:sldMk cId="0" sldId="273"/>
            <ac:graphicFrameMk id="32063" creationId="{8750223F-9A1A-234E-B9FE-1C6C8D633E34}"/>
          </ac:graphicFrameMkLst>
        </pc:graphicFrameChg>
        <pc:graphicFrameChg chg="mod">
          <ac:chgData name="Van Eyken Koen" userId="435f31d3-9fa3-41eb-a6e7-7dcb3a5dcb26" providerId="ADAL" clId="{368B0351-E89A-5045-AF77-9D338935D61D}" dt="2020-07-23T07:30:56.769" v="27"/>
          <ac:graphicFrameMkLst>
            <pc:docMk/>
            <pc:sldMk cId="0" sldId="273"/>
            <ac:graphicFrameMk id="32159" creationId="{DE55BE66-95C9-344B-8578-3956C24FABD5}"/>
          </ac:graphicFrameMkLst>
        </pc:graphicFrameChg>
      </pc:sldChg>
      <pc:sldChg chg="modSp modNotes">
        <pc:chgData name="Van Eyken Koen" userId="435f31d3-9fa3-41eb-a6e7-7dcb3a5dcb26" providerId="ADAL" clId="{368B0351-E89A-5045-AF77-9D338935D61D}" dt="2020-07-23T07:30:56.769" v="27"/>
        <pc:sldMkLst>
          <pc:docMk/>
          <pc:sldMk cId="0" sldId="274"/>
        </pc:sldMkLst>
        <pc:spChg chg="mod">
          <ac:chgData name="Van Eyken Koen" userId="435f31d3-9fa3-41eb-a6e7-7dcb3a5dcb26" providerId="ADAL" clId="{368B0351-E89A-5045-AF77-9D338935D61D}" dt="2020-07-23T07:30:56.769" v="27"/>
          <ac:spMkLst>
            <pc:docMk/>
            <pc:sldMk cId="0" sldId="274"/>
            <ac:spMk id="51202" creationId="{2766ADB1-F182-7C4E-99BF-4B80EDB9788A}"/>
          </ac:spMkLst>
        </pc:spChg>
        <pc:spChg chg="mod">
          <ac:chgData name="Van Eyken Koen" userId="435f31d3-9fa3-41eb-a6e7-7dcb3a5dcb26" providerId="ADAL" clId="{368B0351-E89A-5045-AF77-9D338935D61D}" dt="2020-07-23T07:30:56.769" v="27"/>
          <ac:spMkLst>
            <pc:docMk/>
            <pc:sldMk cId="0" sldId="274"/>
            <ac:spMk id="51203" creationId="{9E106C7F-8CD8-8946-BC79-8C55896E7B6D}"/>
          </ac:spMkLst>
        </pc:spChg>
        <pc:spChg chg="mod">
          <ac:chgData name="Van Eyken Koen" userId="435f31d3-9fa3-41eb-a6e7-7dcb3a5dcb26" providerId="ADAL" clId="{368B0351-E89A-5045-AF77-9D338935D61D}" dt="2020-07-23T07:30:56.769" v="27"/>
          <ac:spMkLst>
            <pc:docMk/>
            <pc:sldMk cId="0" sldId="274"/>
            <ac:spMk id="51204" creationId="{60CC79D6-C475-EA4E-BB1C-2058C6BB9BA7}"/>
          </ac:spMkLst>
        </pc:spChg>
        <pc:graphicFrameChg chg="mod">
          <ac:chgData name="Van Eyken Koen" userId="435f31d3-9fa3-41eb-a6e7-7dcb3a5dcb26" providerId="ADAL" clId="{368B0351-E89A-5045-AF77-9D338935D61D}" dt="2020-07-23T07:30:56.769" v="27"/>
          <ac:graphicFrameMkLst>
            <pc:docMk/>
            <pc:sldMk cId="0" sldId="274"/>
            <ac:graphicFrameMk id="32772" creationId="{AE161F3B-280E-EB44-A6C9-DE51D4E64527}"/>
          </ac:graphicFrameMkLst>
        </pc:graphicFrameChg>
      </pc:sldChg>
      <pc:sldChg chg="modSp modNotes">
        <pc:chgData name="Van Eyken Koen" userId="435f31d3-9fa3-41eb-a6e7-7dcb3a5dcb26" providerId="ADAL" clId="{368B0351-E89A-5045-AF77-9D338935D61D}" dt="2020-07-23T07:30:56.769" v="27"/>
        <pc:sldMkLst>
          <pc:docMk/>
          <pc:sldMk cId="0" sldId="275"/>
        </pc:sldMkLst>
        <pc:spChg chg="mod">
          <ac:chgData name="Van Eyken Koen" userId="435f31d3-9fa3-41eb-a6e7-7dcb3a5dcb26" providerId="ADAL" clId="{368B0351-E89A-5045-AF77-9D338935D61D}" dt="2020-07-23T07:30:56.769" v="27"/>
          <ac:spMkLst>
            <pc:docMk/>
            <pc:sldMk cId="0" sldId="275"/>
            <ac:spMk id="53250" creationId="{E479C698-BF68-5445-A8CF-B7624054D482}"/>
          </ac:spMkLst>
        </pc:spChg>
        <pc:spChg chg="mod">
          <ac:chgData name="Van Eyken Koen" userId="435f31d3-9fa3-41eb-a6e7-7dcb3a5dcb26" providerId="ADAL" clId="{368B0351-E89A-5045-AF77-9D338935D61D}" dt="2020-07-23T07:30:56.769" v="27"/>
          <ac:spMkLst>
            <pc:docMk/>
            <pc:sldMk cId="0" sldId="275"/>
            <ac:spMk id="53251" creationId="{BCE8783E-97C3-6547-83CD-373E8CFC7B0F}"/>
          </ac:spMkLst>
        </pc:spChg>
        <pc:spChg chg="mod">
          <ac:chgData name="Van Eyken Koen" userId="435f31d3-9fa3-41eb-a6e7-7dcb3a5dcb26" providerId="ADAL" clId="{368B0351-E89A-5045-AF77-9D338935D61D}" dt="2020-07-23T07:30:56.769" v="27"/>
          <ac:spMkLst>
            <pc:docMk/>
            <pc:sldMk cId="0" sldId="275"/>
            <ac:spMk id="53252" creationId="{9E79A4FE-0C45-7249-A34B-870F6CB011D2}"/>
          </ac:spMkLst>
        </pc:spChg>
        <pc:spChg chg="mod">
          <ac:chgData name="Van Eyken Koen" userId="435f31d3-9fa3-41eb-a6e7-7dcb3a5dcb26" providerId="ADAL" clId="{368B0351-E89A-5045-AF77-9D338935D61D}" dt="2020-07-23T07:30:56.769" v="27"/>
          <ac:spMkLst>
            <pc:docMk/>
            <pc:sldMk cId="0" sldId="275"/>
            <ac:spMk id="53253" creationId="{183343C0-2CDF-5F4E-99B5-383DEDDC7C94}"/>
          </ac:spMkLst>
        </pc:spChg>
        <pc:spChg chg="mod">
          <ac:chgData name="Van Eyken Koen" userId="435f31d3-9fa3-41eb-a6e7-7dcb3a5dcb26" providerId="ADAL" clId="{368B0351-E89A-5045-AF77-9D338935D61D}" dt="2020-07-23T07:30:56.769" v="27"/>
          <ac:spMkLst>
            <pc:docMk/>
            <pc:sldMk cId="0" sldId="275"/>
            <ac:spMk id="53254" creationId="{3D4BA2B5-F074-8141-AE3B-F14BA9C1F457}"/>
          </ac:spMkLst>
        </pc:spChg>
        <pc:spChg chg="mod">
          <ac:chgData name="Van Eyken Koen" userId="435f31d3-9fa3-41eb-a6e7-7dcb3a5dcb26" providerId="ADAL" clId="{368B0351-E89A-5045-AF77-9D338935D61D}" dt="2020-07-23T07:30:56.769" v="27"/>
          <ac:spMkLst>
            <pc:docMk/>
            <pc:sldMk cId="0" sldId="275"/>
            <ac:spMk id="53255" creationId="{138B27DF-6AB2-2946-B358-66B69E60F905}"/>
          </ac:spMkLst>
        </pc:spChg>
      </pc:sldChg>
      <pc:sldChg chg="modSp modNotes">
        <pc:chgData name="Van Eyken Koen" userId="435f31d3-9fa3-41eb-a6e7-7dcb3a5dcb26" providerId="ADAL" clId="{368B0351-E89A-5045-AF77-9D338935D61D}" dt="2020-07-23T07:30:56.769" v="27"/>
        <pc:sldMkLst>
          <pc:docMk/>
          <pc:sldMk cId="0" sldId="276"/>
        </pc:sldMkLst>
        <pc:spChg chg="mod">
          <ac:chgData name="Van Eyken Koen" userId="435f31d3-9fa3-41eb-a6e7-7dcb3a5dcb26" providerId="ADAL" clId="{368B0351-E89A-5045-AF77-9D338935D61D}" dt="2020-07-23T07:30:56.769" v="27"/>
          <ac:spMkLst>
            <pc:docMk/>
            <pc:sldMk cId="0" sldId="276"/>
            <ac:spMk id="55298" creationId="{5706FBCA-A9A0-924B-90A8-E3132FF7377B}"/>
          </ac:spMkLst>
        </pc:spChg>
        <pc:spChg chg="mod">
          <ac:chgData name="Van Eyken Koen" userId="435f31d3-9fa3-41eb-a6e7-7dcb3a5dcb26" providerId="ADAL" clId="{368B0351-E89A-5045-AF77-9D338935D61D}" dt="2020-07-23T07:30:56.769" v="27"/>
          <ac:spMkLst>
            <pc:docMk/>
            <pc:sldMk cId="0" sldId="276"/>
            <ac:spMk id="55299" creationId="{D23957C3-A7E2-0F41-88C9-0520F7671645}"/>
          </ac:spMkLst>
        </pc:spChg>
        <pc:spChg chg="mod">
          <ac:chgData name="Van Eyken Koen" userId="435f31d3-9fa3-41eb-a6e7-7dcb3a5dcb26" providerId="ADAL" clId="{368B0351-E89A-5045-AF77-9D338935D61D}" dt="2020-07-23T07:30:56.769" v="27"/>
          <ac:spMkLst>
            <pc:docMk/>
            <pc:sldMk cId="0" sldId="276"/>
            <ac:spMk id="55300" creationId="{61402081-27AA-2044-9A67-774696877E60}"/>
          </ac:spMkLst>
        </pc:spChg>
        <pc:spChg chg="mod">
          <ac:chgData name="Van Eyken Koen" userId="435f31d3-9fa3-41eb-a6e7-7dcb3a5dcb26" providerId="ADAL" clId="{368B0351-E89A-5045-AF77-9D338935D61D}" dt="2020-07-23T07:30:56.769" v="27"/>
          <ac:spMkLst>
            <pc:docMk/>
            <pc:sldMk cId="0" sldId="276"/>
            <ac:spMk id="55347" creationId="{C66E6314-32A1-1048-BDA6-61E79A5AF7EC}"/>
          </ac:spMkLst>
        </pc:spChg>
        <pc:graphicFrameChg chg="mod">
          <ac:chgData name="Van Eyken Koen" userId="435f31d3-9fa3-41eb-a6e7-7dcb3a5dcb26" providerId="ADAL" clId="{368B0351-E89A-5045-AF77-9D338935D61D}" dt="2020-07-23T07:30:56.769" v="27"/>
          <ac:graphicFrameMkLst>
            <pc:docMk/>
            <pc:sldMk cId="0" sldId="276"/>
            <ac:graphicFrameMk id="34820" creationId="{9DB5C77B-8BED-F243-9D04-61B4E4F84D71}"/>
          </ac:graphicFrameMkLst>
        </pc:graphicFrameChg>
      </pc:sldChg>
      <pc:sldChg chg="addSp delSp modSp mod modNotes">
        <pc:chgData name="Van Eyken Koen" userId="435f31d3-9fa3-41eb-a6e7-7dcb3a5dcb26" providerId="ADAL" clId="{368B0351-E89A-5045-AF77-9D338935D61D}" dt="2020-07-24T07:39:05.771" v="590" actId="1076"/>
        <pc:sldMkLst>
          <pc:docMk/>
          <pc:sldMk cId="0" sldId="277"/>
        </pc:sldMkLst>
        <pc:spChg chg="del mod">
          <ac:chgData name="Van Eyken Koen" userId="435f31d3-9fa3-41eb-a6e7-7dcb3a5dcb26" providerId="ADAL" clId="{368B0351-E89A-5045-AF77-9D338935D61D}" dt="2020-07-24T07:34:50.536" v="521" actId="12084"/>
          <ac:spMkLst>
            <pc:docMk/>
            <pc:sldMk cId="0" sldId="277"/>
            <ac:spMk id="35842" creationId="{B5D1741E-17B3-6546-B637-DE8E38F53793}"/>
          </ac:spMkLst>
        </pc:spChg>
        <pc:spChg chg="mod">
          <ac:chgData name="Van Eyken Koen" userId="435f31d3-9fa3-41eb-a6e7-7dcb3a5dcb26" providerId="ADAL" clId="{368B0351-E89A-5045-AF77-9D338935D61D}" dt="2020-07-23T07:30:56.769" v="27"/>
          <ac:spMkLst>
            <pc:docMk/>
            <pc:sldMk cId="0" sldId="277"/>
            <ac:spMk id="57346" creationId="{9ADFCF83-6CD8-A840-8A91-E9D726FE859E}"/>
          </ac:spMkLst>
        </pc:spChg>
        <pc:spChg chg="mod">
          <ac:chgData name="Van Eyken Koen" userId="435f31d3-9fa3-41eb-a6e7-7dcb3a5dcb26" providerId="ADAL" clId="{368B0351-E89A-5045-AF77-9D338935D61D}" dt="2020-07-23T07:30:56.769" v="27"/>
          <ac:spMkLst>
            <pc:docMk/>
            <pc:sldMk cId="0" sldId="277"/>
            <ac:spMk id="57348" creationId="{29A339F7-8C81-D745-BED7-2857F2B0ABA7}"/>
          </ac:spMkLst>
        </pc:spChg>
        <pc:graphicFrameChg chg="add mod">
          <ac:chgData name="Van Eyken Koen" userId="435f31d3-9fa3-41eb-a6e7-7dcb3a5dcb26" providerId="ADAL" clId="{368B0351-E89A-5045-AF77-9D338935D61D}" dt="2020-07-24T07:39:05.771" v="590" actId="1076"/>
          <ac:graphicFrameMkLst>
            <pc:docMk/>
            <pc:sldMk cId="0" sldId="277"/>
            <ac:graphicFrameMk id="2" creationId="{CA58E8A7-ECB9-4646-A220-DD842253539B}"/>
          </ac:graphicFrameMkLst>
        </pc:graphicFrameChg>
      </pc:sldChg>
      <pc:sldChg chg="modSp mod modNotes">
        <pc:chgData name="Van Eyken Koen" userId="435f31d3-9fa3-41eb-a6e7-7dcb3a5dcb26" providerId="ADAL" clId="{368B0351-E89A-5045-AF77-9D338935D61D}" dt="2020-07-24T07:37:29.384" v="569" actId="14100"/>
        <pc:sldMkLst>
          <pc:docMk/>
          <pc:sldMk cId="0" sldId="278"/>
        </pc:sldMkLst>
        <pc:spChg chg="mod">
          <ac:chgData name="Van Eyken Koen" userId="435f31d3-9fa3-41eb-a6e7-7dcb3a5dcb26" providerId="ADAL" clId="{368B0351-E89A-5045-AF77-9D338935D61D}" dt="2020-07-23T07:30:56.769" v="27"/>
          <ac:spMkLst>
            <pc:docMk/>
            <pc:sldMk cId="0" sldId="278"/>
            <ac:spMk id="59394" creationId="{3B2B7B45-B2B4-884C-9846-DC0C57CB9BA8}"/>
          </ac:spMkLst>
        </pc:spChg>
        <pc:spChg chg="mod">
          <ac:chgData name="Van Eyken Koen" userId="435f31d3-9fa3-41eb-a6e7-7dcb3a5dcb26" providerId="ADAL" clId="{368B0351-E89A-5045-AF77-9D338935D61D}" dt="2020-07-24T07:37:29.384" v="569" actId="14100"/>
          <ac:spMkLst>
            <pc:docMk/>
            <pc:sldMk cId="0" sldId="278"/>
            <ac:spMk id="59395" creationId="{CAB51C5C-3F05-1F44-85AD-C0A3D71F4011}"/>
          </ac:spMkLst>
        </pc:spChg>
        <pc:spChg chg="mod">
          <ac:chgData name="Van Eyken Koen" userId="435f31d3-9fa3-41eb-a6e7-7dcb3a5dcb26" providerId="ADAL" clId="{368B0351-E89A-5045-AF77-9D338935D61D}" dt="2020-07-23T07:30:56.769" v="27"/>
          <ac:spMkLst>
            <pc:docMk/>
            <pc:sldMk cId="0" sldId="278"/>
            <ac:spMk id="59396" creationId="{394E0B89-2925-F849-842B-61629742A1C9}"/>
          </ac:spMkLst>
        </pc:spChg>
      </pc:sldChg>
      <pc:sldChg chg="modSp mod ord modNotes">
        <pc:chgData name="Van Eyken Koen" userId="435f31d3-9fa3-41eb-a6e7-7dcb3a5dcb26" providerId="ADAL" clId="{368B0351-E89A-5045-AF77-9D338935D61D}" dt="2020-07-24T07:46:01.412" v="642"/>
        <pc:sldMkLst>
          <pc:docMk/>
          <pc:sldMk cId="0" sldId="279"/>
        </pc:sldMkLst>
        <pc:spChg chg="mod">
          <ac:chgData name="Van Eyken Koen" userId="435f31d3-9fa3-41eb-a6e7-7dcb3a5dcb26" providerId="ADAL" clId="{368B0351-E89A-5045-AF77-9D338935D61D}" dt="2020-07-23T07:30:56.769" v="27"/>
          <ac:spMkLst>
            <pc:docMk/>
            <pc:sldMk cId="0" sldId="279"/>
            <ac:spMk id="61442" creationId="{ED73FF1B-C102-AC47-A1D6-A0AB7D3F174F}"/>
          </ac:spMkLst>
        </pc:spChg>
        <pc:spChg chg="mod">
          <ac:chgData name="Van Eyken Koen" userId="435f31d3-9fa3-41eb-a6e7-7dcb3a5dcb26" providerId="ADAL" clId="{368B0351-E89A-5045-AF77-9D338935D61D}" dt="2020-07-24T07:37:40.224" v="571" actId="1076"/>
          <ac:spMkLst>
            <pc:docMk/>
            <pc:sldMk cId="0" sldId="279"/>
            <ac:spMk id="61443" creationId="{8C9A27B3-9965-5944-9848-2BE2AE782214}"/>
          </ac:spMkLst>
        </pc:spChg>
        <pc:spChg chg="mod">
          <ac:chgData name="Van Eyken Koen" userId="435f31d3-9fa3-41eb-a6e7-7dcb3a5dcb26" providerId="ADAL" clId="{368B0351-E89A-5045-AF77-9D338935D61D}" dt="2020-07-23T07:30:56.769" v="27"/>
          <ac:spMkLst>
            <pc:docMk/>
            <pc:sldMk cId="0" sldId="279"/>
            <ac:spMk id="61444" creationId="{4C7242F4-781D-E748-9630-7E2647594314}"/>
          </ac:spMkLst>
        </pc:spChg>
      </pc:sldChg>
      <pc:sldChg chg="addSp delSp modSp del mod modNotes">
        <pc:chgData name="Van Eyken Koen" userId="435f31d3-9fa3-41eb-a6e7-7dcb3a5dcb26" providerId="ADAL" clId="{368B0351-E89A-5045-AF77-9D338935D61D}" dt="2020-07-24T07:45:41.046" v="639" actId="2696"/>
        <pc:sldMkLst>
          <pc:docMk/>
          <pc:sldMk cId="0" sldId="281"/>
        </pc:sldMkLst>
        <pc:spChg chg="add del mod">
          <ac:chgData name="Van Eyken Koen" userId="435f31d3-9fa3-41eb-a6e7-7dcb3a5dcb26" providerId="ADAL" clId="{368B0351-E89A-5045-AF77-9D338935D61D}" dt="2020-07-24T07:45:20.452" v="636" actId="12084"/>
          <ac:spMkLst>
            <pc:docMk/>
            <pc:sldMk cId="0" sldId="281"/>
            <ac:spMk id="39938" creationId="{9538525B-0E9F-9745-94F2-5C2433A67988}"/>
          </ac:spMkLst>
        </pc:spChg>
        <pc:spChg chg="mod">
          <ac:chgData name="Van Eyken Koen" userId="435f31d3-9fa3-41eb-a6e7-7dcb3a5dcb26" providerId="ADAL" clId="{368B0351-E89A-5045-AF77-9D338935D61D}" dt="2020-07-23T07:30:56.769" v="27"/>
          <ac:spMkLst>
            <pc:docMk/>
            <pc:sldMk cId="0" sldId="281"/>
            <ac:spMk id="65538" creationId="{2EE03E7A-2566-A84B-811D-0F3F2DB07C2F}"/>
          </ac:spMkLst>
        </pc:spChg>
        <pc:spChg chg="mod">
          <ac:chgData name="Van Eyken Koen" userId="435f31d3-9fa3-41eb-a6e7-7dcb3a5dcb26" providerId="ADAL" clId="{368B0351-E89A-5045-AF77-9D338935D61D}" dt="2020-07-23T07:30:56.769" v="27"/>
          <ac:spMkLst>
            <pc:docMk/>
            <pc:sldMk cId="0" sldId="281"/>
            <ac:spMk id="65540" creationId="{779154F4-5C09-1244-88D6-542F05C69C07}"/>
          </ac:spMkLst>
        </pc:spChg>
        <pc:graphicFrameChg chg="add del mod">
          <ac:chgData name="Van Eyken Koen" userId="435f31d3-9fa3-41eb-a6e7-7dcb3a5dcb26" providerId="ADAL" clId="{368B0351-E89A-5045-AF77-9D338935D61D}" dt="2020-07-24T07:45:14.115" v="630" actId="12084"/>
          <ac:graphicFrameMkLst>
            <pc:docMk/>
            <pc:sldMk cId="0" sldId="281"/>
            <ac:graphicFrameMk id="2" creationId="{D7EAB6A1-22FF-EF4F-B460-DF8823C1B582}"/>
          </ac:graphicFrameMkLst>
        </pc:graphicFrameChg>
        <pc:graphicFrameChg chg="add mod">
          <ac:chgData name="Van Eyken Koen" userId="435f31d3-9fa3-41eb-a6e7-7dcb3a5dcb26" providerId="ADAL" clId="{368B0351-E89A-5045-AF77-9D338935D61D}" dt="2020-07-24T07:45:37.674" v="638"/>
          <ac:graphicFrameMkLst>
            <pc:docMk/>
            <pc:sldMk cId="0" sldId="281"/>
            <ac:graphicFrameMk id="3" creationId="{22FAF8F6-BC80-E84B-A459-FA80628F1422}"/>
          </ac:graphicFrameMkLst>
        </pc:graphicFrameChg>
      </pc:sldChg>
      <pc:sldChg chg="addSp modSp mod modNotes">
        <pc:chgData name="Van Eyken Koen" userId="435f31d3-9fa3-41eb-a6e7-7dcb3a5dcb26" providerId="ADAL" clId="{368B0351-E89A-5045-AF77-9D338935D61D}" dt="2020-07-24T07:53:55.894" v="800" actId="1076"/>
        <pc:sldMkLst>
          <pc:docMk/>
          <pc:sldMk cId="0" sldId="282"/>
        </pc:sldMkLst>
        <pc:spChg chg="mod">
          <ac:chgData name="Van Eyken Koen" userId="435f31d3-9fa3-41eb-a6e7-7dcb3a5dcb26" providerId="ADAL" clId="{368B0351-E89A-5045-AF77-9D338935D61D}" dt="2020-07-24T07:53:52.887" v="799" actId="1076"/>
          <ac:spMkLst>
            <pc:docMk/>
            <pc:sldMk cId="0" sldId="282"/>
            <ac:spMk id="67586" creationId="{C8C5C502-008B-694B-9530-3B63E667A673}"/>
          </ac:spMkLst>
        </pc:spChg>
        <pc:spChg chg="mod">
          <ac:chgData name="Van Eyken Koen" userId="435f31d3-9fa3-41eb-a6e7-7dcb3a5dcb26" providerId="ADAL" clId="{368B0351-E89A-5045-AF77-9D338935D61D}" dt="2020-07-24T07:49:03.662" v="741" actId="20577"/>
          <ac:spMkLst>
            <pc:docMk/>
            <pc:sldMk cId="0" sldId="282"/>
            <ac:spMk id="67587" creationId="{1C127972-1515-5E43-B930-0E4635DF874C}"/>
          </ac:spMkLst>
        </pc:spChg>
        <pc:spChg chg="mod">
          <ac:chgData name="Van Eyken Koen" userId="435f31d3-9fa3-41eb-a6e7-7dcb3a5dcb26" providerId="ADAL" clId="{368B0351-E89A-5045-AF77-9D338935D61D}" dt="2020-07-23T07:30:56.769" v="27"/>
          <ac:spMkLst>
            <pc:docMk/>
            <pc:sldMk cId="0" sldId="282"/>
            <ac:spMk id="67588" creationId="{8A47AD87-D01D-8543-95D5-533C408B2C34}"/>
          </ac:spMkLst>
        </pc:spChg>
        <pc:graphicFrameChg chg="add mod">
          <ac:chgData name="Van Eyken Koen" userId="435f31d3-9fa3-41eb-a6e7-7dcb3a5dcb26" providerId="ADAL" clId="{368B0351-E89A-5045-AF77-9D338935D61D}" dt="2020-07-24T07:53:55.894" v="800" actId="1076"/>
          <ac:graphicFrameMkLst>
            <pc:docMk/>
            <pc:sldMk cId="0" sldId="282"/>
            <ac:graphicFrameMk id="5" creationId="{FB9046A4-C4A5-6644-B718-E88C25967A0A}"/>
          </ac:graphicFrameMkLst>
        </pc:graphicFrameChg>
      </pc:sldChg>
      <pc:sldChg chg="addSp modSp mod modNotes">
        <pc:chgData name="Van Eyken Koen" userId="435f31d3-9fa3-41eb-a6e7-7dcb3a5dcb26" providerId="ADAL" clId="{368B0351-E89A-5045-AF77-9D338935D61D}" dt="2020-07-24T07:53:43.075" v="796" actId="1076"/>
        <pc:sldMkLst>
          <pc:docMk/>
          <pc:sldMk cId="0" sldId="283"/>
        </pc:sldMkLst>
        <pc:spChg chg="mod">
          <ac:chgData name="Van Eyken Koen" userId="435f31d3-9fa3-41eb-a6e7-7dcb3a5dcb26" providerId="ADAL" clId="{368B0351-E89A-5045-AF77-9D338935D61D}" dt="2020-07-23T07:30:56.769" v="27"/>
          <ac:spMkLst>
            <pc:docMk/>
            <pc:sldMk cId="0" sldId="283"/>
            <ac:spMk id="69634" creationId="{C7098711-4AAD-8447-9389-6D89CE1798E3}"/>
          </ac:spMkLst>
        </pc:spChg>
        <pc:spChg chg="mod">
          <ac:chgData name="Van Eyken Koen" userId="435f31d3-9fa3-41eb-a6e7-7dcb3a5dcb26" providerId="ADAL" clId="{368B0351-E89A-5045-AF77-9D338935D61D}" dt="2020-07-24T07:50:02.884" v="756" actId="20577"/>
          <ac:spMkLst>
            <pc:docMk/>
            <pc:sldMk cId="0" sldId="283"/>
            <ac:spMk id="69635" creationId="{98370E2C-8281-C34D-A8DF-0AD5E63DDEE0}"/>
          </ac:spMkLst>
        </pc:spChg>
        <pc:spChg chg="mod">
          <ac:chgData name="Van Eyken Koen" userId="435f31d3-9fa3-41eb-a6e7-7dcb3a5dcb26" providerId="ADAL" clId="{368B0351-E89A-5045-AF77-9D338935D61D}" dt="2020-07-23T07:30:56.769" v="27"/>
          <ac:spMkLst>
            <pc:docMk/>
            <pc:sldMk cId="0" sldId="283"/>
            <ac:spMk id="69636" creationId="{1D174944-68E2-E54F-A9A3-CAA1C0D82AA4}"/>
          </ac:spMkLst>
        </pc:spChg>
        <pc:graphicFrameChg chg="add mod">
          <ac:chgData name="Van Eyken Koen" userId="435f31d3-9fa3-41eb-a6e7-7dcb3a5dcb26" providerId="ADAL" clId="{368B0351-E89A-5045-AF77-9D338935D61D}" dt="2020-07-24T07:53:43.075" v="796" actId="1076"/>
          <ac:graphicFrameMkLst>
            <pc:docMk/>
            <pc:sldMk cId="0" sldId="283"/>
            <ac:graphicFrameMk id="5" creationId="{6F1E06E7-E889-F64A-89A5-CDE484CD1C41}"/>
          </ac:graphicFrameMkLst>
        </pc:graphicFrameChg>
      </pc:sldChg>
      <pc:sldChg chg="addSp delSp modSp modNotes">
        <pc:chgData name="Van Eyken Koen" userId="435f31d3-9fa3-41eb-a6e7-7dcb3a5dcb26" providerId="ADAL" clId="{368B0351-E89A-5045-AF77-9D338935D61D}" dt="2020-07-24T07:55:13.222" v="811" actId="20577"/>
        <pc:sldMkLst>
          <pc:docMk/>
          <pc:sldMk cId="0" sldId="284"/>
        </pc:sldMkLst>
        <pc:spChg chg="mod">
          <ac:chgData name="Van Eyken Koen" userId="435f31d3-9fa3-41eb-a6e7-7dcb3a5dcb26" providerId="ADAL" clId="{368B0351-E89A-5045-AF77-9D338935D61D}" dt="2020-07-23T07:30:56.769" v="27"/>
          <ac:spMkLst>
            <pc:docMk/>
            <pc:sldMk cId="0" sldId="284"/>
            <ac:spMk id="71682" creationId="{37202E61-855B-D44E-A50B-48FEB2F1AE7D}"/>
          </ac:spMkLst>
        </pc:spChg>
        <pc:spChg chg="del mod">
          <ac:chgData name="Van Eyken Koen" userId="435f31d3-9fa3-41eb-a6e7-7dcb3a5dcb26" providerId="ADAL" clId="{368B0351-E89A-5045-AF77-9D338935D61D}" dt="2020-07-24T07:50:32.584" v="757" actId="12084"/>
          <ac:spMkLst>
            <pc:docMk/>
            <pc:sldMk cId="0" sldId="284"/>
            <ac:spMk id="71683" creationId="{7CFDBE9A-795F-4442-AED4-35EDE369685C}"/>
          </ac:spMkLst>
        </pc:spChg>
        <pc:spChg chg="mod">
          <ac:chgData name="Van Eyken Koen" userId="435f31d3-9fa3-41eb-a6e7-7dcb3a5dcb26" providerId="ADAL" clId="{368B0351-E89A-5045-AF77-9D338935D61D}" dt="2020-07-23T07:30:56.769" v="27"/>
          <ac:spMkLst>
            <pc:docMk/>
            <pc:sldMk cId="0" sldId="284"/>
            <ac:spMk id="71684" creationId="{43CCC646-0875-264C-8F3A-F06F933F829F}"/>
          </ac:spMkLst>
        </pc:spChg>
        <pc:graphicFrameChg chg="add mod">
          <ac:chgData name="Van Eyken Koen" userId="435f31d3-9fa3-41eb-a6e7-7dcb3a5dcb26" providerId="ADAL" clId="{368B0351-E89A-5045-AF77-9D338935D61D}" dt="2020-07-24T07:55:13.222" v="811" actId="20577"/>
          <ac:graphicFrameMkLst>
            <pc:docMk/>
            <pc:sldMk cId="0" sldId="284"/>
            <ac:graphicFrameMk id="2" creationId="{B4127452-51C0-4249-9334-1EFDF26ADE57}"/>
          </ac:graphicFrameMkLst>
        </pc:graphicFrameChg>
      </pc:sldChg>
      <pc:sldChg chg="modSp del mod modNotes">
        <pc:chgData name="Van Eyken Koen" userId="435f31d3-9fa3-41eb-a6e7-7dcb3a5dcb26" providerId="ADAL" clId="{368B0351-E89A-5045-AF77-9D338935D61D}" dt="2020-07-24T07:55:28.280" v="815" actId="2696"/>
        <pc:sldMkLst>
          <pc:docMk/>
          <pc:sldMk cId="0" sldId="285"/>
        </pc:sldMkLst>
        <pc:spChg chg="mod">
          <ac:chgData name="Van Eyken Koen" userId="435f31d3-9fa3-41eb-a6e7-7dcb3a5dcb26" providerId="ADAL" clId="{368B0351-E89A-5045-AF77-9D338935D61D}" dt="2020-07-23T07:30:56.769" v="27"/>
          <ac:spMkLst>
            <pc:docMk/>
            <pc:sldMk cId="0" sldId="285"/>
            <ac:spMk id="73730" creationId="{B93ABAEA-8384-8743-ABE5-61D745B73BBD}"/>
          </ac:spMkLst>
        </pc:spChg>
        <pc:spChg chg="mod">
          <ac:chgData name="Van Eyken Koen" userId="435f31d3-9fa3-41eb-a6e7-7dcb3a5dcb26" providerId="ADAL" clId="{368B0351-E89A-5045-AF77-9D338935D61D}" dt="2020-07-24T07:54:45.055" v="806" actId="21"/>
          <ac:spMkLst>
            <pc:docMk/>
            <pc:sldMk cId="0" sldId="285"/>
            <ac:spMk id="73731" creationId="{974872A6-6352-4341-8EF6-778C0D045BC3}"/>
          </ac:spMkLst>
        </pc:spChg>
        <pc:spChg chg="mod">
          <ac:chgData name="Van Eyken Koen" userId="435f31d3-9fa3-41eb-a6e7-7dcb3a5dcb26" providerId="ADAL" clId="{368B0351-E89A-5045-AF77-9D338935D61D}" dt="2020-07-23T07:30:56.769" v="27"/>
          <ac:spMkLst>
            <pc:docMk/>
            <pc:sldMk cId="0" sldId="285"/>
            <ac:spMk id="73732" creationId="{85E322C0-427D-F349-83DC-373DBAD39867}"/>
          </ac:spMkLst>
        </pc:spChg>
      </pc:sldChg>
      <pc:sldChg chg="modSp del mod modNotes">
        <pc:chgData name="Van Eyken Koen" userId="435f31d3-9fa3-41eb-a6e7-7dcb3a5dcb26" providerId="ADAL" clId="{368B0351-E89A-5045-AF77-9D338935D61D}" dt="2020-07-24T07:56:15.010" v="824" actId="2696"/>
        <pc:sldMkLst>
          <pc:docMk/>
          <pc:sldMk cId="0" sldId="286"/>
        </pc:sldMkLst>
        <pc:spChg chg="mod">
          <ac:chgData name="Van Eyken Koen" userId="435f31d3-9fa3-41eb-a6e7-7dcb3a5dcb26" providerId="ADAL" clId="{368B0351-E89A-5045-AF77-9D338935D61D}" dt="2020-07-23T07:30:56.769" v="27"/>
          <ac:spMkLst>
            <pc:docMk/>
            <pc:sldMk cId="0" sldId="286"/>
            <ac:spMk id="75778" creationId="{02AAAF35-1979-D149-A6C7-76DE5F8855B5}"/>
          </ac:spMkLst>
        </pc:spChg>
        <pc:spChg chg="mod">
          <ac:chgData name="Van Eyken Koen" userId="435f31d3-9fa3-41eb-a6e7-7dcb3a5dcb26" providerId="ADAL" clId="{368B0351-E89A-5045-AF77-9D338935D61D}" dt="2020-07-24T07:55:56.773" v="820" actId="21"/>
          <ac:spMkLst>
            <pc:docMk/>
            <pc:sldMk cId="0" sldId="286"/>
            <ac:spMk id="75779" creationId="{9DFB79D2-002F-1F4B-849B-1A23EAC742DE}"/>
          </ac:spMkLst>
        </pc:spChg>
        <pc:spChg chg="mod">
          <ac:chgData name="Van Eyken Koen" userId="435f31d3-9fa3-41eb-a6e7-7dcb3a5dcb26" providerId="ADAL" clId="{368B0351-E89A-5045-AF77-9D338935D61D}" dt="2020-07-23T07:30:56.769" v="27"/>
          <ac:spMkLst>
            <pc:docMk/>
            <pc:sldMk cId="0" sldId="286"/>
            <ac:spMk id="75780" creationId="{F3D5C348-799E-EE44-8492-BC72AF663EC4}"/>
          </ac:spMkLst>
        </pc:spChg>
      </pc:sldChg>
      <pc:sldChg chg="modSp mod modNotes">
        <pc:chgData name="Van Eyken Koen" userId="435f31d3-9fa3-41eb-a6e7-7dcb3a5dcb26" providerId="ADAL" clId="{368B0351-E89A-5045-AF77-9D338935D61D}" dt="2020-07-24T07:57:46.170" v="833" actId="404"/>
        <pc:sldMkLst>
          <pc:docMk/>
          <pc:sldMk cId="0" sldId="287"/>
        </pc:sldMkLst>
        <pc:spChg chg="mod">
          <ac:chgData name="Van Eyken Koen" userId="435f31d3-9fa3-41eb-a6e7-7dcb3a5dcb26" providerId="ADAL" clId="{368B0351-E89A-5045-AF77-9D338935D61D}" dt="2020-07-23T07:30:56.769" v="27"/>
          <ac:spMkLst>
            <pc:docMk/>
            <pc:sldMk cId="0" sldId="287"/>
            <ac:spMk id="77826" creationId="{1EB9A4B3-F97A-1546-9D34-653EAC55858D}"/>
          </ac:spMkLst>
        </pc:spChg>
        <pc:spChg chg="mod">
          <ac:chgData name="Van Eyken Koen" userId="435f31d3-9fa3-41eb-a6e7-7dcb3a5dcb26" providerId="ADAL" clId="{368B0351-E89A-5045-AF77-9D338935D61D}" dt="2020-07-24T07:57:46.170" v="833" actId="404"/>
          <ac:spMkLst>
            <pc:docMk/>
            <pc:sldMk cId="0" sldId="287"/>
            <ac:spMk id="77827" creationId="{9E194A31-4560-2E43-8A43-0B77B3966D3C}"/>
          </ac:spMkLst>
        </pc:spChg>
        <pc:spChg chg="mod">
          <ac:chgData name="Van Eyken Koen" userId="435f31d3-9fa3-41eb-a6e7-7dcb3a5dcb26" providerId="ADAL" clId="{368B0351-E89A-5045-AF77-9D338935D61D}" dt="2020-07-23T07:30:56.769" v="27"/>
          <ac:spMkLst>
            <pc:docMk/>
            <pc:sldMk cId="0" sldId="287"/>
            <ac:spMk id="77828" creationId="{154CA4BA-4CC7-824C-B43E-39A3B6BB7DD0}"/>
          </ac:spMkLst>
        </pc:spChg>
      </pc:sldChg>
      <pc:sldChg chg="modSp del mod modNotes">
        <pc:chgData name="Van Eyken Koen" userId="435f31d3-9fa3-41eb-a6e7-7dcb3a5dcb26" providerId="ADAL" clId="{368B0351-E89A-5045-AF77-9D338935D61D}" dt="2020-07-24T07:57:51.662" v="834" actId="2696"/>
        <pc:sldMkLst>
          <pc:docMk/>
          <pc:sldMk cId="0" sldId="288"/>
        </pc:sldMkLst>
        <pc:spChg chg="mod">
          <ac:chgData name="Van Eyken Koen" userId="435f31d3-9fa3-41eb-a6e7-7dcb3a5dcb26" providerId="ADAL" clId="{368B0351-E89A-5045-AF77-9D338935D61D}" dt="2020-07-23T07:30:56.769" v="27"/>
          <ac:spMkLst>
            <pc:docMk/>
            <pc:sldMk cId="0" sldId="288"/>
            <ac:spMk id="79874" creationId="{228F7BE4-DD69-ED45-8D06-34AAE7B71926}"/>
          </ac:spMkLst>
        </pc:spChg>
        <pc:spChg chg="mod">
          <ac:chgData name="Van Eyken Koen" userId="435f31d3-9fa3-41eb-a6e7-7dcb3a5dcb26" providerId="ADAL" clId="{368B0351-E89A-5045-AF77-9D338935D61D}" dt="2020-07-24T07:57:28.919" v="829" actId="21"/>
          <ac:spMkLst>
            <pc:docMk/>
            <pc:sldMk cId="0" sldId="288"/>
            <ac:spMk id="79875" creationId="{7DEF5AB9-67D9-7A42-B2AE-767F36ADAC6D}"/>
          </ac:spMkLst>
        </pc:spChg>
        <pc:spChg chg="mod">
          <ac:chgData name="Van Eyken Koen" userId="435f31d3-9fa3-41eb-a6e7-7dcb3a5dcb26" providerId="ADAL" clId="{368B0351-E89A-5045-AF77-9D338935D61D}" dt="2020-07-23T07:30:56.769" v="27"/>
          <ac:spMkLst>
            <pc:docMk/>
            <pc:sldMk cId="0" sldId="288"/>
            <ac:spMk id="79876" creationId="{806C91FD-2E41-D043-97CE-BE7380020FB2}"/>
          </ac:spMkLst>
        </pc:spChg>
      </pc:sldChg>
      <pc:sldChg chg="del">
        <pc:chgData name="Van Eyken Koen" userId="435f31d3-9fa3-41eb-a6e7-7dcb3a5dcb26" providerId="ADAL" clId="{368B0351-E89A-5045-AF77-9D338935D61D}" dt="2020-07-23T07:31:49.854" v="43" actId="2696"/>
        <pc:sldMkLst>
          <pc:docMk/>
          <pc:sldMk cId="0" sldId="289"/>
        </pc:sldMkLst>
      </pc:sldChg>
      <pc:sldChg chg="modSp modNotes">
        <pc:chgData name="Van Eyken Koen" userId="435f31d3-9fa3-41eb-a6e7-7dcb3a5dcb26" providerId="ADAL" clId="{368B0351-E89A-5045-AF77-9D338935D61D}" dt="2020-07-23T07:32:39.870" v="72" actId="1076"/>
        <pc:sldMkLst>
          <pc:docMk/>
          <pc:sldMk cId="0" sldId="290"/>
        </pc:sldMkLst>
        <pc:spChg chg="mod">
          <ac:chgData name="Van Eyken Koen" userId="435f31d3-9fa3-41eb-a6e7-7dcb3a5dcb26" providerId="ADAL" clId="{368B0351-E89A-5045-AF77-9D338935D61D}" dt="2020-07-23T07:30:56.769" v="27"/>
          <ac:spMkLst>
            <pc:docMk/>
            <pc:sldMk cId="0" sldId="290"/>
            <ac:spMk id="20482" creationId="{1CF43FF0-F175-4042-B51D-CC24A8A91EFF}"/>
          </ac:spMkLst>
        </pc:spChg>
        <pc:spChg chg="mod">
          <ac:chgData name="Van Eyken Koen" userId="435f31d3-9fa3-41eb-a6e7-7dcb3a5dcb26" providerId="ADAL" clId="{368B0351-E89A-5045-AF77-9D338935D61D}" dt="2020-07-23T07:30:56.769" v="27"/>
          <ac:spMkLst>
            <pc:docMk/>
            <pc:sldMk cId="0" sldId="290"/>
            <ac:spMk id="20483" creationId="{14802C69-61B2-D843-AEA3-D9D7E94B6D7D}"/>
          </ac:spMkLst>
        </pc:spChg>
        <pc:spChg chg="mod">
          <ac:chgData name="Van Eyken Koen" userId="435f31d3-9fa3-41eb-a6e7-7dcb3a5dcb26" providerId="ADAL" clId="{368B0351-E89A-5045-AF77-9D338935D61D}" dt="2020-07-23T07:30:56.769" v="27"/>
          <ac:spMkLst>
            <pc:docMk/>
            <pc:sldMk cId="0" sldId="290"/>
            <ac:spMk id="20484" creationId="{86ADAD3D-E57C-3C4B-95CD-59D07B3188FD}"/>
          </ac:spMkLst>
        </pc:spChg>
        <pc:picChg chg="mod">
          <ac:chgData name="Van Eyken Koen" userId="435f31d3-9fa3-41eb-a6e7-7dcb3a5dcb26" providerId="ADAL" clId="{368B0351-E89A-5045-AF77-9D338935D61D}" dt="2020-07-23T07:32:39.870" v="72" actId="1076"/>
          <ac:picMkLst>
            <pc:docMk/>
            <pc:sldMk cId="0" sldId="290"/>
            <ac:picMk id="20485" creationId="{FB609C12-D4FA-6C41-997E-27E0F4965B9E}"/>
          </ac:picMkLst>
        </pc:picChg>
      </pc:sldChg>
      <pc:sldChg chg="delSp modSp del mod modNotes">
        <pc:chgData name="Van Eyken Koen" userId="435f31d3-9fa3-41eb-a6e7-7dcb3a5dcb26" providerId="ADAL" clId="{368B0351-E89A-5045-AF77-9D338935D61D}" dt="2020-07-23T09:01:46.726" v="384" actId="2696"/>
        <pc:sldMkLst>
          <pc:docMk/>
          <pc:sldMk cId="0" sldId="291"/>
        </pc:sldMkLst>
        <pc:spChg chg="mod">
          <ac:chgData name="Van Eyken Koen" userId="435f31d3-9fa3-41eb-a6e7-7dcb3a5dcb26" providerId="ADAL" clId="{368B0351-E89A-5045-AF77-9D338935D61D}" dt="2020-07-23T09:01:43.109" v="383" actId="21"/>
          <ac:spMkLst>
            <pc:docMk/>
            <pc:sldMk cId="0" sldId="291"/>
            <ac:spMk id="26626" creationId="{758A26B8-7FE8-134C-9AA0-74CA87CDC4FC}"/>
          </ac:spMkLst>
        </pc:spChg>
        <pc:spChg chg="mod">
          <ac:chgData name="Van Eyken Koen" userId="435f31d3-9fa3-41eb-a6e7-7dcb3a5dcb26" providerId="ADAL" clId="{368B0351-E89A-5045-AF77-9D338935D61D}" dt="2020-07-23T07:30:56.769" v="27"/>
          <ac:spMkLst>
            <pc:docMk/>
            <pc:sldMk cId="0" sldId="291"/>
            <ac:spMk id="43010" creationId="{00BEB02F-2857-304B-A911-E3157CDE5C18}"/>
          </ac:spMkLst>
        </pc:spChg>
        <pc:spChg chg="mod">
          <ac:chgData name="Van Eyken Koen" userId="435f31d3-9fa3-41eb-a6e7-7dcb3a5dcb26" providerId="ADAL" clId="{368B0351-E89A-5045-AF77-9D338935D61D}" dt="2020-07-23T07:30:56.769" v="27"/>
          <ac:spMkLst>
            <pc:docMk/>
            <pc:sldMk cId="0" sldId="291"/>
            <ac:spMk id="43012" creationId="{93D7A231-A461-2445-877A-002B46BD7F71}"/>
          </ac:spMkLst>
        </pc:spChg>
        <pc:picChg chg="del mod">
          <ac:chgData name="Van Eyken Koen" userId="435f31d3-9fa3-41eb-a6e7-7dcb3a5dcb26" providerId="ADAL" clId="{368B0351-E89A-5045-AF77-9D338935D61D}" dt="2020-07-23T09:00:52.926" v="378" actId="478"/>
          <ac:picMkLst>
            <pc:docMk/>
            <pc:sldMk cId="0" sldId="291"/>
            <ac:picMk id="43013" creationId="{D1CB8143-BCF5-3045-8CF2-A401B9063226}"/>
          </ac:picMkLst>
        </pc:picChg>
        <pc:picChg chg="mod">
          <ac:chgData name="Van Eyken Koen" userId="435f31d3-9fa3-41eb-a6e7-7dcb3a5dcb26" providerId="ADAL" clId="{368B0351-E89A-5045-AF77-9D338935D61D}" dt="2020-07-23T07:30:56.769" v="27"/>
          <ac:picMkLst>
            <pc:docMk/>
            <pc:sldMk cId="0" sldId="291"/>
            <ac:picMk id="43014" creationId="{5197892A-B685-3E49-A328-855F3A5D9173}"/>
          </ac:picMkLst>
        </pc:picChg>
      </pc:sldChg>
      <pc:sldChg chg="addSp delSp modSp mod modNotes">
        <pc:chgData name="Van Eyken Koen" userId="435f31d3-9fa3-41eb-a6e7-7dcb3a5dcb26" providerId="ADAL" clId="{368B0351-E89A-5045-AF77-9D338935D61D}" dt="2020-07-23T08:52:37.371" v="272" actId="1076"/>
        <pc:sldMkLst>
          <pc:docMk/>
          <pc:sldMk cId="0" sldId="293"/>
        </pc:sldMkLst>
        <pc:spChg chg="mod">
          <ac:chgData name="Van Eyken Koen" userId="435f31d3-9fa3-41eb-a6e7-7dcb3a5dcb26" providerId="ADAL" clId="{368B0351-E89A-5045-AF77-9D338935D61D}" dt="2020-07-23T07:30:56.769" v="27"/>
          <ac:spMkLst>
            <pc:docMk/>
            <pc:sldMk cId="0" sldId="293"/>
            <ac:spMk id="18434" creationId="{0EC9A9FB-07AE-5B4C-B640-1DD6066E0AB5}"/>
          </ac:spMkLst>
        </pc:spChg>
        <pc:spChg chg="del mod">
          <ac:chgData name="Van Eyken Koen" userId="435f31d3-9fa3-41eb-a6e7-7dcb3a5dcb26" providerId="ADAL" clId="{368B0351-E89A-5045-AF77-9D338935D61D}" dt="2020-07-23T08:51:59.096" v="261" actId="12084"/>
          <ac:spMkLst>
            <pc:docMk/>
            <pc:sldMk cId="0" sldId="293"/>
            <ac:spMk id="18435" creationId="{938608FE-5AAA-4C44-B347-89893D087324}"/>
          </ac:spMkLst>
        </pc:spChg>
        <pc:spChg chg="mod">
          <ac:chgData name="Van Eyken Koen" userId="435f31d3-9fa3-41eb-a6e7-7dcb3a5dcb26" providerId="ADAL" clId="{368B0351-E89A-5045-AF77-9D338935D61D}" dt="2020-07-23T07:30:56.769" v="27"/>
          <ac:spMkLst>
            <pc:docMk/>
            <pc:sldMk cId="0" sldId="293"/>
            <ac:spMk id="18436" creationId="{1928258C-1421-5647-B52A-148285841BAB}"/>
          </ac:spMkLst>
        </pc:spChg>
        <pc:graphicFrameChg chg="add mod">
          <ac:chgData name="Van Eyken Koen" userId="435f31d3-9fa3-41eb-a6e7-7dcb3a5dcb26" providerId="ADAL" clId="{368B0351-E89A-5045-AF77-9D338935D61D}" dt="2020-07-23T08:52:37.371" v="272" actId="1076"/>
          <ac:graphicFrameMkLst>
            <pc:docMk/>
            <pc:sldMk cId="0" sldId="293"/>
            <ac:graphicFrameMk id="2" creationId="{828A6F0E-0465-D748-92D8-39AD9507DEC6}"/>
          </ac:graphicFrameMkLst>
        </pc:graphicFrameChg>
        <pc:graphicFrameChg chg="mod">
          <ac:chgData name="Van Eyken Koen" userId="435f31d3-9fa3-41eb-a6e7-7dcb3a5dcb26" providerId="ADAL" clId="{368B0351-E89A-5045-AF77-9D338935D61D}" dt="2020-07-23T08:52:31.505" v="271" actId="1076"/>
          <ac:graphicFrameMkLst>
            <pc:docMk/>
            <pc:sldMk cId="0" sldId="293"/>
            <ac:graphicFrameMk id="18437" creationId="{352565FD-0F5C-344A-91E3-D12B1B7E9F41}"/>
          </ac:graphicFrameMkLst>
        </pc:graphicFrameChg>
      </pc:sldChg>
      <pc:sldChg chg="modSp add mod">
        <pc:chgData name="Van Eyken Koen" userId="435f31d3-9fa3-41eb-a6e7-7dcb3a5dcb26" providerId="ADAL" clId="{368B0351-E89A-5045-AF77-9D338935D61D}" dt="2020-07-23T07:31:14.685" v="41" actId="404"/>
        <pc:sldMkLst>
          <pc:docMk/>
          <pc:sldMk cId="1840523835" sldId="475"/>
        </pc:sldMkLst>
        <pc:spChg chg="mod">
          <ac:chgData name="Van Eyken Koen" userId="435f31d3-9fa3-41eb-a6e7-7dcb3a5dcb26" providerId="ADAL" clId="{368B0351-E89A-5045-AF77-9D338935D61D}" dt="2020-07-23T07:30:56.769" v="27"/>
          <ac:spMkLst>
            <pc:docMk/>
            <pc:sldMk cId="1840523835" sldId="475"/>
            <ac:spMk id="4" creationId="{9B44457E-357F-EF4E-BA8F-43239FA50615}"/>
          </ac:spMkLst>
        </pc:spChg>
        <pc:spChg chg="mod">
          <ac:chgData name="Van Eyken Koen" userId="435f31d3-9fa3-41eb-a6e7-7dcb3a5dcb26" providerId="ADAL" clId="{368B0351-E89A-5045-AF77-9D338935D61D}" dt="2020-07-23T07:30:56.769" v="27"/>
          <ac:spMkLst>
            <pc:docMk/>
            <pc:sldMk cId="1840523835" sldId="475"/>
            <ac:spMk id="5" creationId="{D55B76BC-8759-F54E-BD68-0B7A700DD0CB}"/>
          </ac:spMkLst>
        </pc:spChg>
        <pc:spChg chg="mod">
          <ac:chgData name="Van Eyken Koen" userId="435f31d3-9fa3-41eb-a6e7-7dcb3a5dcb26" providerId="ADAL" clId="{368B0351-E89A-5045-AF77-9D338935D61D}" dt="2020-07-23T07:30:56.769" v="27"/>
          <ac:spMkLst>
            <pc:docMk/>
            <pc:sldMk cId="1840523835" sldId="475"/>
            <ac:spMk id="6" creationId="{B8F0A5DF-13AA-8D49-88C4-58060EFE8DB6}"/>
          </ac:spMkLst>
        </pc:spChg>
        <pc:spChg chg="mod">
          <ac:chgData name="Van Eyken Koen" userId="435f31d3-9fa3-41eb-a6e7-7dcb3a5dcb26" providerId="ADAL" clId="{368B0351-E89A-5045-AF77-9D338935D61D}" dt="2020-07-23T07:31:14.685" v="41" actId="404"/>
          <ac:spMkLst>
            <pc:docMk/>
            <pc:sldMk cId="1840523835" sldId="475"/>
            <ac:spMk id="7" creationId="{05F87A04-C425-BC46-BCD9-5EB3D9D1E570}"/>
          </ac:spMkLst>
        </pc:spChg>
        <pc:spChg chg="mod">
          <ac:chgData name="Van Eyken Koen" userId="435f31d3-9fa3-41eb-a6e7-7dcb3a5dcb26" providerId="ADAL" clId="{368B0351-E89A-5045-AF77-9D338935D61D}" dt="2020-07-23T07:30:56.769" v="27"/>
          <ac:spMkLst>
            <pc:docMk/>
            <pc:sldMk cId="1840523835" sldId="475"/>
            <ac:spMk id="8" creationId="{98C17DD0-F3F2-7B44-8FEB-35CD00F8BB68}"/>
          </ac:spMkLst>
        </pc:spChg>
        <pc:spChg chg="mod">
          <ac:chgData name="Van Eyken Koen" userId="435f31d3-9fa3-41eb-a6e7-7dcb3a5dcb26" providerId="ADAL" clId="{368B0351-E89A-5045-AF77-9D338935D61D}" dt="2020-07-23T07:30:56.769" v="27"/>
          <ac:spMkLst>
            <pc:docMk/>
            <pc:sldMk cId="1840523835" sldId="475"/>
            <ac:spMk id="9" creationId="{AE5FC4D4-4B78-ED4C-B8EC-0B4864A0D370}"/>
          </ac:spMkLst>
        </pc:spChg>
      </pc:sldChg>
      <pc:sldChg chg="add">
        <pc:chgData name="Van Eyken Koen" userId="435f31d3-9fa3-41eb-a6e7-7dcb3a5dcb26" providerId="ADAL" clId="{368B0351-E89A-5045-AF77-9D338935D61D}" dt="2020-07-23T07:31:41.584" v="42"/>
        <pc:sldMkLst>
          <pc:docMk/>
          <pc:sldMk cId="2106510878" sldId="476"/>
        </pc:sldMkLst>
      </pc:sldChg>
      <pc:sldChg chg="addSp delSp modSp add mod ord">
        <pc:chgData name="Van Eyken Koen" userId="435f31d3-9fa3-41eb-a6e7-7dcb3a5dcb26" providerId="ADAL" clId="{368B0351-E89A-5045-AF77-9D338935D61D}" dt="2020-07-23T08:51:01.662" v="259"/>
        <pc:sldMkLst>
          <pc:docMk/>
          <pc:sldMk cId="136192978" sldId="477"/>
        </pc:sldMkLst>
        <pc:spChg chg="add del mod">
          <ac:chgData name="Van Eyken Koen" userId="435f31d3-9fa3-41eb-a6e7-7dcb3a5dcb26" providerId="ADAL" clId="{368B0351-E89A-5045-AF77-9D338935D61D}" dt="2020-07-23T08:40:37.308" v="104" actId="478"/>
          <ac:spMkLst>
            <pc:docMk/>
            <pc:sldMk cId="136192978" sldId="477"/>
            <ac:spMk id="2" creationId="{BECA9B8A-7282-9E47-B7E4-6089CE1EE9AC}"/>
          </ac:spMkLst>
        </pc:spChg>
        <pc:spChg chg="add mod">
          <ac:chgData name="Van Eyken Koen" userId="435f31d3-9fa3-41eb-a6e7-7dcb3a5dcb26" providerId="ADAL" clId="{368B0351-E89A-5045-AF77-9D338935D61D}" dt="2020-07-23T08:40:40.903" v="105" actId="1076"/>
          <ac:spMkLst>
            <pc:docMk/>
            <pc:sldMk cId="136192978" sldId="477"/>
            <ac:spMk id="3" creationId="{E9EB4985-228A-EC4A-AD0F-E6109DF0294A}"/>
          </ac:spMkLst>
        </pc:spChg>
        <pc:spChg chg="add mod">
          <ac:chgData name="Van Eyken Koen" userId="435f31d3-9fa3-41eb-a6e7-7dcb3a5dcb26" providerId="ADAL" clId="{368B0351-E89A-5045-AF77-9D338935D61D}" dt="2020-07-23T08:50:51.301" v="257" actId="1076"/>
          <ac:spMkLst>
            <pc:docMk/>
            <pc:sldMk cId="136192978" sldId="477"/>
            <ac:spMk id="4" creationId="{437BC0EB-4E8A-554F-A43B-BD4AD65EAF80}"/>
          </ac:spMkLst>
        </pc:spChg>
        <pc:picChg chg="add mod">
          <ac:chgData name="Van Eyken Koen" userId="435f31d3-9fa3-41eb-a6e7-7dcb3a5dcb26" providerId="ADAL" clId="{368B0351-E89A-5045-AF77-9D338935D61D}" dt="2020-07-23T08:50:48.788" v="256" actId="1076"/>
          <ac:picMkLst>
            <pc:docMk/>
            <pc:sldMk cId="136192978" sldId="477"/>
            <ac:picMk id="5" creationId="{D69E45B8-6C23-B04F-9C7C-8F36250F91A8}"/>
          </ac:picMkLst>
        </pc:picChg>
      </pc:sldChg>
      <pc:sldChg chg="addSp modSp add mod">
        <pc:chgData name="Van Eyken Koen" userId="435f31d3-9fa3-41eb-a6e7-7dcb3a5dcb26" providerId="ADAL" clId="{368B0351-E89A-5045-AF77-9D338935D61D}" dt="2020-07-23T09:06:03.048" v="515" actId="403"/>
        <pc:sldMkLst>
          <pc:docMk/>
          <pc:sldMk cId="1396412832" sldId="478"/>
        </pc:sldMkLst>
        <pc:spChg chg="add mod">
          <ac:chgData name="Van Eyken Koen" userId="435f31d3-9fa3-41eb-a6e7-7dcb3a5dcb26" providerId="ADAL" clId="{368B0351-E89A-5045-AF77-9D338935D61D}" dt="2020-07-23T09:06:03.048" v="515" actId="403"/>
          <ac:spMkLst>
            <pc:docMk/>
            <pc:sldMk cId="1396412832" sldId="478"/>
            <ac:spMk id="3" creationId="{91C5E4BB-4852-C248-8E36-870212241E95}"/>
          </ac:spMkLst>
        </pc:spChg>
        <pc:graphicFrameChg chg="mod">
          <ac:chgData name="Van Eyken Koen" userId="435f31d3-9fa3-41eb-a6e7-7dcb3a5dcb26" providerId="ADAL" clId="{368B0351-E89A-5045-AF77-9D338935D61D}" dt="2020-07-23T09:05:42.569" v="508" actId="403"/>
          <ac:graphicFrameMkLst>
            <pc:docMk/>
            <pc:sldMk cId="1396412832" sldId="478"/>
            <ac:graphicFrameMk id="2" creationId="{6FA007B9-086E-CE45-88B6-742B40B3BB01}"/>
          </ac:graphicFrameMkLst>
        </pc:graphicFrameChg>
      </pc:sldChg>
      <pc:sldChg chg="add">
        <pc:chgData name="Van Eyken Koen" userId="435f31d3-9fa3-41eb-a6e7-7dcb3a5dcb26" providerId="ADAL" clId="{368B0351-E89A-5045-AF77-9D338935D61D}" dt="2020-07-24T07:44:41.093" v="619"/>
        <pc:sldMkLst>
          <pc:docMk/>
          <pc:sldMk cId="178382449" sldId="479"/>
        </pc:sldMkLst>
      </pc:sldChg>
      <pc:sldChg chg="modSp add del mod">
        <pc:chgData name="Van Eyken Koen" userId="435f31d3-9fa3-41eb-a6e7-7dcb3a5dcb26" providerId="ADAL" clId="{368B0351-E89A-5045-AF77-9D338935D61D}" dt="2020-07-24T07:44:26.835" v="618" actId="2696"/>
        <pc:sldMkLst>
          <pc:docMk/>
          <pc:sldMk cId="196722420" sldId="479"/>
        </pc:sldMkLst>
        <pc:spChg chg="mod">
          <ac:chgData name="Van Eyken Koen" userId="435f31d3-9fa3-41eb-a6e7-7dcb3a5dcb26" providerId="ADAL" clId="{368B0351-E89A-5045-AF77-9D338935D61D}" dt="2020-07-24T07:42:14.648" v="617" actId="20577"/>
          <ac:spMkLst>
            <pc:docMk/>
            <pc:sldMk cId="196722420" sldId="479"/>
            <ac:spMk id="59395" creationId="{CAB51C5C-3F05-1F44-85AD-C0A3D71F4011}"/>
          </ac:spMkLst>
        </pc:spChg>
      </pc:sldChg>
      <pc:sldChg chg="modSp add ord">
        <pc:chgData name="Van Eyken Koen" userId="435f31d3-9fa3-41eb-a6e7-7dcb3a5dcb26" providerId="ADAL" clId="{368B0351-E89A-5045-AF77-9D338935D61D}" dt="2020-07-24T07:47:49.380" v="721" actId="404"/>
        <pc:sldMkLst>
          <pc:docMk/>
          <pc:sldMk cId="1570591558" sldId="480"/>
        </pc:sldMkLst>
        <pc:graphicFrameChg chg="mod">
          <ac:chgData name="Van Eyken Koen" userId="435f31d3-9fa3-41eb-a6e7-7dcb3a5dcb26" providerId="ADAL" clId="{368B0351-E89A-5045-AF77-9D338935D61D}" dt="2020-07-24T07:47:49.380" v="721" actId="404"/>
          <ac:graphicFrameMkLst>
            <pc:docMk/>
            <pc:sldMk cId="1570591558" sldId="480"/>
            <ac:graphicFrameMk id="2" creationId="{CA58E8A7-ECB9-4646-A220-DD842253539B}"/>
          </ac:graphicFrameMkLst>
        </pc:graphicFrameChg>
      </pc:sldChg>
      <pc:sldChg chg="modSp add">
        <pc:chgData name="Van Eyken Koen" userId="435f31d3-9fa3-41eb-a6e7-7dcb3a5dcb26" providerId="ADAL" clId="{368B0351-E89A-5045-AF77-9D338935D61D}" dt="2020-07-24T07:55:23.949" v="814" actId="20577"/>
        <pc:sldMkLst>
          <pc:docMk/>
          <pc:sldMk cId="2311418033" sldId="481"/>
        </pc:sldMkLst>
        <pc:graphicFrameChg chg="mod">
          <ac:chgData name="Van Eyken Koen" userId="435f31d3-9fa3-41eb-a6e7-7dcb3a5dcb26" providerId="ADAL" clId="{368B0351-E89A-5045-AF77-9D338935D61D}" dt="2020-07-24T07:55:23.949" v="814" actId="20577"/>
          <ac:graphicFrameMkLst>
            <pc:docMk/>
            <pc:sldMk cId="2311418033" sldId="481"/>
            <ac:graphicFrameMk id="2" creationId="{B4127452-51C0-4249-9334-1EFDF26ADE57}"/>
          </ac:graphicFrameMkLst>
        </pc:graphicFrameChg>
      </pc:sldChg>
      <pc:sldChg chg="modSp add">
        <pc:chgData name="Van Eyken Koen" userId="435f31d3-9fa3-41eb-a6e7-7dcb3a5dcb26" providerId="ADAL" clId="{368B0351-E89A-5045-AF77-9D338935D61D}" dt="2020-07-24T07:56:10.945" v="823"/>
        <pc:sldMkLst>
          <pc:docMk/>
          <pc:sldMk cId="2196560867" sldId="482"/>
        </pc:sldMkLst>
        <pc:graphicFrameChg chg="mod">
          <ac:chgData name="Van Eyken Koen" userId="435f31d3-9fa3-41eb-a6e7-7dcb3a5dcb26" providerId="ADAL" clId="{368B0351-E89A-5045-AF77-9D338935D61D}" dt="2020-07-24T07:56:10.945" v="823"/>
          <ac:graphicFrameMkLst>
            <pc:docMk/>
            <pc:sldMk cId="2196560867" sldId="482"/>
            <ac:graphicFrameMk id="2" creationId="{B4127452-51C0-4249-9334-1EFDF26ADE57}"/>
          </ac:graphicFrameMkLst>
        </pc:graphicFrameChg>
      </pc:sldChg>
      <pc:sldMasterChg chg="modSp modSldLayout">
        <pc:chgData name="Van Eyken Koen" userId="435f31d3-9fa3-41eb-a6e7-7dcb3a5dcb26" providerId="ADAL" clId="{368B0351-E89A-5045-AF77-9D338935D61D}" dt="2020-07-23T07:30:56.769" v="27"/>
        <pc:sldMasterMkLst>
          <pc:docMk/>
          <pc:sldMasterMk cId="0" sldId="2147483648"/>
        </pc:sldMasterMkLst>
        <pc:spChg chg="mod">
          <ac:chgData name="Van Eyken Koen" userId="435f31d3-9fa3-41eb-a6e7-7dcb3a5dcb26" providerId="ADAL" clId="{368B0351-E89A-5045-AF77-9D338935D61D}" dt="2020-07-23T07:30:56.769" v="27"/>
          <ac:spMkLst>
            <pc:docMk/>
            <pc:sldMasterMk cId="0" sldId="2147483648"/>
            <ac:spMk id="2" creationId="{243D0141-59A5-CE4A-9688-5F52A5933F36}"/>
          </ac:spMkLst>
        </pc:spChg>
        <pc:spChg chg="mod">
          <ac:chgData name="Van Eyken Koen" userId="435f31d3-9fa3-41eb-a6e7-7dcb3a5dcb26" providerId="ADAL" clId="{368B0351-E89A-5045-AF77-9D338935D61D}" dt="2020-07-23T07:30:56.769" v="27"/>
          <ac:spMkLst>
            <pc:docMk/>
            <pc:sldMasterMk cId="0" sldId="2147483648"/>
            <ac:spMk id="3" creationId="{86B19879-5E39-0A4F-B091-72F4EB74C951}"/>
          </ac:spMkLst>
        </pc:spChg>
        <pc:spChg chg="mod">
          <ac:chgData name="Van Eyken Koen" userId="435f31d3-9fa3-41eb-a6e7-7dcb3a5dcb26" providerId="ADAL" clId="{368B0351-E89A-5045-AF77-9D338935D61D}" dt="2020-07-23T07:30:56.769" v="27"/>
          <ac:spMkLst>
            <pc:docMk/>
            <pc:sldMasterMk cId="0" sldId="2147483648"/>
            <ac:spMk id="1026" creationId="{14224272-9961-EF45-A0C1-89B5945CA239}"/>
          </ac:spMkLst>
        </pc:spChg>
        <pc:spChg chg="mod">
          <ac:chgData name="Van Eyken Koen" userId="435f31d3-9fa3-41eb-a6e7-7dcb3a5dcb26" providerId="ADAL" clId="{368B0351-E89A-5045-AF77-9D338935D61D}" dt="2020-07-23T07:30:56.769" v="27"/>
          <ac:spMkLst>
            <pc:docMk/>
            <pc:sldMasterMk cId="0" sldId="2147483648"/>
            <ac:spMk id="1027" creationId="{BBA9165E-FB38-494D-98C0-34BA5766D86C}"/>
          </ac:spMkLst>
        </pc:spChg>
        <pc:spChg chg="mod">
          <ac:chgData name="Van Eyken Koen" userId="435f31d3-9fa3-41eb-a6e7-7dcb3a5dcb26" providerId="ADAL" clId="{368B0351-E89A-5045-AF77-9D338935D61D}" dt="2020-07-23T07:30:56.769" v="27"/>
          <ac:spMkLst>
            <pc:docMk/>
            <pc:sldMasterMk cId="0" sldId="2147483648"/>
            <ac:spMk id="1029" creationId="{A242DAC8-9396-F347-AA8E-45F490540389}"/>
          </ac:spMkLst>
        </pc:spChg>
        <pc:sldLayoutChg chg="modSp">
          <pc:chgData name="Van Eyken Koen" userId="435f31d3-9fa3-41eb-a6e7-7dcb3a5dcb26" providerId="ADAL" clId="{368B0351-E89A-5045-AF77-9D338935D61D}" dt="2020-07-23T07:30:56.769" v="27"/>
          <pc:sldLayoutMkLst>
            <pc:docMk/>
            <pc:sldMasterMk cId="0" sldId="2147483648"/>
            <pc:sldLayoutMk cId="537075972" sldId="2147483660"/>
          </pc:sldLayoutMkLst>
          <pc:spChg chg="mod">
            <ac:chgData name="Van Eyken Koen" userId="435f31d3-9fa3-41eb-a6e7-7dcb3a5dcb26" providerId="ADAL" clId="{368B0351-E89A-5045-AF77-9D338935D61D}" dt="2020-07-23T07:30:56.769" v="27"/>
            <ac:spMkLst>
              <pc:docMk/>
              <pc:sldMasterMk cId="0" sldId="2147483648"/>
              <pc:sldLayoutMk cId="537075972" sldId="2147483660"/>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537075972" sldId="2147483660"/>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8"/>
            <pc:sldLayoutMk cId="2684985389" sldId="2147483662"/>
          </pc:sldLayoutMkLst>
          <pc:spChg chg="mod">
            <ac:chgData name="Van Eyken Koen" userId="435f31d3-9fa3-41eb-a6e7-7dcb3a5dcb26" providerId="ADAL" clId="{368B0351-E89A-5045-AF77-9D338935D61D}" dt="2020-07-23T07:30:56.769" v="27"/>
            <ac:spMkLst>
              <pc:docMk/>
              <pc:sldMasterMk cId="0" sldId="2147483648"/>
              <pc:sldLayoutMk cId="2684985389" sldId="2147483662"/>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2684985389" sldId="2147483662"/>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8"/>
            <pc:sldLayoutMk cId="2587771048" sldId="2147483663"/>
          </pc:sldLayoutMkLst>
          <pc:spChg chg="mod">
            <ac:chgData name="Van Eyken Koen" userId="435f31d3-9fa3-41eb-a6e7-7dcb3a5dcb26" providerId="ADAL" clId="{368B0351-E89A-5045-AF77-9D338935D61D}" dt="2020-07-23T07:30:56.769" v="27"/>
            <ac:spMkLst>
              <pc:docMk/>
              <pc:sldMasterMk cId="0" sldId="2147483648"/>
              <pc:sldLayoutMk cId="2587771048" sldId="2147483663"/>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2587771048" sldId="2147483663"/>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8"/>
            <pc:sldLayoutMk cId="2751254512" sldId="2147483664"/>
          </pc:sldLayoutMkLst>
          <pc:spChg chg="mod">
            <ac:chgData name="Van Eyken Koen" userId="435f31d3-9fa3-41eb-a6e7-7dcb3a5dcb26" providerId="ADAL" clId="{368B0351-E89A-5045-AF77-9D338935D61D}" dt="2020-07-23T07:30:56.769" v="27"/>
            <ac:spMkLst>
              <pc:docMk/>
              <pc:sldMasterMk cId="0" sldId="2147483648"/>
              <pc:sldLayoutMk cId="2751254512" sldId="2147483664"/>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2751254512" sldId="2147483664"/>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2751254512" sldId="2147483664"/>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2751254512" sldId="2147483664"/>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2751254512" sldId="2147483664"/>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8"/>
            <pc:sldLayoutMk cId="1128211471" sldId="2147483667"/>
          </pc:sldLayoutMkLst>
          <pc:spChg chg="mod">
            <ac:chgData name="Van Eyken Koen" userId="435f31d3-9fa3-41eb-a6e7-7dcb3a5dcb26" providerId="ADAL" clId="{368B0351-E89A-5045-AF77-9D338935D61D}" dt="2020-07-23T07:30:56.769" v="27"/>
            <ac:spMkLst>
              <pc:docMk/>
              <pc:sldMasterMk cId="0" sldId="2147483648"/>
              <pc:sldLayoutMk cId="1128211471" sldId="2147483667"/>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1128211471" sldId="2147483667"/>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1128211471" sldId="2147483667"/>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8"/>
            <pc:sldLayoutMk cId="4071566255" sldId="2147483668"/>
          </pc:sldLayoutMkLst>
          <pc:spChg chg="mod">
            <ac:chgData name="Van Eyken Koen" userId="435f31d3-9fa3-41eb-a6e7-7dcb3a5dcb26" providerId="ADAL" clId="{368B0351-E89A-5045-AF77-9D338935D61D}" dt="2020-07-23T07:30:56.769" v="27"/>
            <ac:spMkLst>
              <pc:docMk/>
              <pc:sldMasterMk cId="0" sldId="2147483648"/>
              <pc:sldLayoutMk cId="4071566255" sldId="2147483668"/>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4071566255" sldId="2147483668"/>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4071566255" sldId="2147483668"/>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8"/>
            <pc:sldLayoutMk cId="2112597582" sldId="2147483670"/>
          </pc:sldLayoutMkLst>
          <pc:spChg chg="mod">
            <ac:chgData name="Van Eyken Koen" userId="435f31d3-9fa3-41eb-a6e7-7dcb3a5dcb26" providerId="ADAL" clId="{368B0351-E89A-5045-AF77-9D338935D61D}" dt="2020-07-23T07:30:56.769" v="27"/>
            <ac:spMkLst>
              <pc:docMk/>
              <pc:sldMasterMk cId="0" sldId="2147483648"/>
              <pc:sldLayoutMk cId="2112597582" sldId="2147483670"/>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8"/>
              <pc:sldLayoutMk cId="2112597582" sldId="2147483670"/>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49"/>
        </pc:sldMasterMkLst>
        <pc:spChg chg="mod">
          <ac:chgData name="Van Eyken Koen" userId="435f31d3-9fa3-41eb-a6e7-7dcb3a5dcb26" providerId="ADAL" clId="{368B0351-E89A-5045-AF77-9D338935D61D}" dt="2020-07-23T07:30:56.769" v="27"/>
          <ac:spMkLst>
            <pc:docMk/>
            <pc:sldMasterMk cId="0" sldId="2147483649"/>
            <ac:spMk id="2" creationId="{AB3D82B0-9CC2-044B-ACD4-EED202B6BA3E}"/>
          </ac:spMkLst>
        </pc:spChg>
        <pc:spChg chg="mod">
          <ac:chgData name="Van Eyken Koen" userId="435f31d3-9fa3-41eb-a6e7-7dcb3a5dcb26" providerId="ADAL" clId="{368B0351-E89A-5045-AF77-9D338935D61D}" dt="2020-07-23T07:30:56.769" v="27"/>
          <ac:spMkLst>
            <pc:docMk/>
            <pc:sldMasterMk cId="0" sldId="2147483649"/>
            <ac:spMk id="2051" creationId="{629A3218-B80F-094C-836D-B677A07540EF}"/>
          </ac:spMkLst>
        </pc:spChg>
        <pc:spChg chg="mod">
          <ac:chgData name="Van Eyken Koen" userId="435f31d3-9fa3-41eb-a6e7-7dcb3a5dcb26" providerId="ADAL" clId="{368B0351-E89A-5045-AF77-9D338935D61D}" dt="2020-07-23T07:30:56.769" v="27"/>
          <ac:spMkLst>
            <pc:docMk/>
            <pc:sldMasterMk cId="0" sldId="2147483649"/>
            <ac:spMk id="2052" creationId="{043056FB-13F5-5B43-8A17-115ACD43BB15}"/>
          </ac:spMkLst>
        </pc:spChg>
        <pc:picChg chg="mod">
          <ac:chgData name="Van Eyken Koen" userId="435f31d3-9fa3-41eb-a6e7-7dcb3a5dcb26" providerId="ADAL" clId="{368B0351-E89A-5045-AF77-9D338935D61D}" dt="2020-07-23T07:30:56.769" v="27"/>
          <ac:picMkLst>
            <pc:docMk/>
            <pc:sldMasterMk cId="0" sldId="2147483649"/>
            <ac:picMk id="2050" creationId="{F16A474A-3B49-A647-92CB-ECDD3DE95F64}"/>
          </ac:picMkLst>
        </pc:picChg>
        <pc:sldLayoutChg chg="modSp">
          <pc:chgData name="Van Eyken Koen" userId="435f31d3-9fa3-41eb-a6e7-7dcb3a5dcb26" providerId="ADAL" clId="{368B0351-E89A-5045-AF77-9D338935D61D}" dt="2020-07-23T07:30:56.769" v="27"/>
          <pc:sldLayoutMkLst>
            <pc:docMk/>
            <pc:sldMasterMk cId="0" sldId="2147483649"/>
            <pc:sldLayoutMk cId="2227091320" sldId="2147483671"/>
          </pc:sldLayoutMkLst>
          <pc:spChg chg="mod">
            <ac:chgData name="Van Eyken Koen" userId="435f31d3-9fa3-41eb-a6e7-7dcb3a5dcb26" providerId="ADAL" clId="{368B0351-E89A-5045-AF77-9D338935D61D}" dt="2020-07-23T07:30:56.769" v="27"/>
            <ac:spMkLst>
              <pc:docMk/>
              <pc:sldMasterMk cId="0" sldId="2147483649"/>
              <pc:sldLayoutMk cId="2227091320" sldId="2147483671"/>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2227091320" sldId="2147483671"/>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9"/>
            <pc:sldLayoutMk cId="3602748620" sldId="2147483673"/>
          </pc:sldLayoutMkLst>
          <pc:spChg chg="mod">
            <ac:chgData name="Van Eyken Koen" userId="435f31d3-9fa3-41eb-a6e7-7dcb3a5dcb26" providerId="ADAL" clId="{368B0351-E89A-5045-AF77-9D338935D61D}" dt="2020-07-23T07:30:56.769" v="27"/>
            <ac:spMkLst>
              <pc:docMk/>
              <pc:sldMasterMk cId="0" sldId="2147483649"/>
              <pc:sldLayoutMk cId="3602748620" sldId="2147483673"/>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3602748620" sldId="2147483673"/>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9"/>
            <pc:sldLayoutMk cId="4116424312" sldId="2147483674"/>
          </pc:sldLayoutMkLst>
          <pc:spChg chg="mod">
            <ac:chgData name="Van Eyken Koen" userId="435f31d3-9fa3-41eb-a6e7-7dcb3a5dcb26" providerId="ADAL" clId="{368B0351-E89A-5045-AF77-9D338935D61D}" dt="2020-07-23T07:30:56.769" v="27"/>
            <ac:spMkLst>
              <pc:docMk/>
              <pc:sldMasterMk cId="0" sldId="2147483649"/>
              <pc:sldLayoutMk cId="4116424312" sldId="2147483674"/>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4116424312" sldId="2147483674"/>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9"/>
            <pc:sldLayoutMk cId="1745188000" sldId="2147483675"/>
          </pc:sldLayoutMkLst>
          <pc:spChg chg="mod">
            <ac:chgData name="Van Eyken Koen" userId="435f31d3-9fa3-41eb-a6e7-7dcb3a5dcb26" providerId="ADAL" clId="{368B0351-E89A-5045-AF77-9D338935D61D}" dt="2020-07-23T07:30:56.769" v="27"/>
            <ac:spMkLst>
              <pc:docMk/>
              <pc:sldMasterMk cId="0" sldId="2147483649"/>
              <pc:sldLayoutMk cId="1745188000" sldId="2147483675"/>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1745188000" sldId="2147483675"/>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1745188000" sldId="2147483675"/>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1745188000" sldId="2147483675"/>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1745188000" sldId="2147483675"/>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9"/>
            <pc:sldLayoutMk cId="3857773358" sldId="2147483678"/>
          </pc:sldLayoutMkLst>
          <pc:spChg chg="mod">
            <ac:chgData name="Van Eyken Koen" userId="435f31d3-9fa3-41eb-a6e7-7dcb3a5dcb26" providerId="ADAL" clId="{368B0351-E89A-5045-AF77-9D338935D61D}" dt="2020-07-23T07:30:56.769" v="27"/>
            <ac:spMkLst>
              <pc:docMk/>
              <pc:sldMasterMk cId="0" sldId="2147483649"/>
              <pc:sldLayoutMk cId="3857773358" sldId="2147483678"/>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3857773358" sldId="2147483678"/>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3857773358" sldId="2147483678"/>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9"/>
            <pc:sldLayoutMk cId="3481094878" sldId="2147483679"/>
          </pc:sldLayoutMkLst>
          <pc:spChg chg="mod">
            <ac:chgData name="Van Eyken Koen" userId="435f31d3-9fa3-41eb-a6e7-7dcb3a5dcb26" providerId="ADAL" clId="{368B0351-E89A-5045-AF77-9D338935D61D}" dt="2020-07-23T07:30:56.769" v="27"/>
            <ac:spMkLst>
              <pc:docMk/>
              <pc:sldMasterMk cId="0" sldId="2147483649"/>
              <pc:sldLayoutMk cId="3481094878" sldId="2147483679"/>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3481094878" sldId="2147483679"/>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3481094878" sldId="2147483679"/>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49"/>
            <pc:sldLayoutMk cId="2107996555" sldId="2147483681"/>
          </pc:sldLayoutMkLst>
          <pc:spChg chg="mod">
            <ac:chgData name="Van Eyken Koen" userId="435f31d3-9fa3-41eb-a6e7-7dcb3a5dcb26" providerId="ADAL" clId="{368B0351-E89A-5045-AF77-9D338935D61D}" dt="2020-07-23T07:30:56.769" v="27"/>
            <ac:spMkLst>
              <pc:docMk/>
              <pc:sldMasterMk cId="0" sldId="2147483649"/>
              <pc:sldLayoutMk cId="2107996555" sldId="2147483681"/>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49"/>
              <pc:sldLayoutMk cId="2107996555" sldId="2147483681"/>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51"/>
        </pc:sldMasterMkLst>
        <pc:spChg chg="mod">
          <ac:chgData name="Van Eyken Koen" userId="435f31d3-9fa3-41eb-a6e7-7dcb3a5dcb26" providerId="ADAL" clId="{368B0351-E89A-5045-AF77-9D338935D61D}" dt="2020-07-23T07:30:56.769" v="27"/>
          <ac:spMkLst>
            <pc:docMk/>
            <pc:sldMasterMk cId="0" sldId="2147483651"/>
            <ac:spMk id="2" creationId="{1FC6299A-D87A-EE48-B56B-B93800380811}"/>
          </ac:spMkLst>
        </pc:spChg>
        <pc:spChg chg="mod">
          <ac:chgData name="Van Eyken Koen" userId="435f31d3-9fa3-41eb-a6e7-7dcb3a5dcb26" providerId="ADAL" clId="{368B0351-E89A-5045-AF77-9D338935D61D}" dt="2020-07-23T07:30:56.769" v="27"/>
          <ac:spMkLst>
            <pc:docMk/>
            <pc:sldMasterMk cId="0" sldId="2147483651"/>
            <ac:spMk id="4099" creationId="{7159D19A-2D0C-3B44-88D3-92B62C059FFA}"/>
          </ac:spMkLst>
        </pc:spChg>
        <pc:spChg chg="mod">
          <ac:chgData name="Van Eyken Koen" userId="435f31d3-9fa3-41eb-a6e7-7dcb3a5dcb26" providerId="ADAL" clId="{368B0351-E89A-5045-AF77-9D338935D61D}" dt="2020-07-23T07:30:56.769" v="27"/>
          <ac:spMkLst>
            <pc:docMk/>
            <pc:sldMasterMk cId="0" sldId="2147483651"/>
            <ac:spMk id="4100" creationId="{70DA99C5-1162-B847-94AA-C922F6471E61}"/>
          </ac:spMkLst>
        </pc:spChg>
        <pc:picChg chg="mod">
          <ac:chgData name="Van Eyken Koen" userId="435f31d3-9fa3-41eb-a6e7-7dcb3a5dcb26" providerId="ADAL" clId="{368B0351-E89A-5045-AF77-9D338935D61D}" dt="2020-07-23T07:30:56.769" v="27"/>
          <ac:picMkLst>
            <pc:docMk/>
            <pc:sldMasterMk cId="0" sldId="2147483651"/>
            <ac:picMk id="4098" creationId="{99603D4C-F5E3-5C4D-BBFC-2C914C9A8D76}"/>
          </ac:picMkLst>
        </pc:picChg>
        <pc:sldLayoutChg chg="modSp">
          <pc:chgData name="Van Eyken Koen" userId="435f31d3-9fa3-41eb-a6e7-7dcb3a5dcb26" providerId="ADAL" clId="{368B0351-E89A-5045-AF77-9D338935D61D}" dt="2020-07-23T07:30:56.769" v="27"/>
          <pc:sldLayoutMkLst>
            <pc:docMk/>
            <pc:sldMasterMk cId="0" sldId="2147483651"/>
            <pc:sldLayoutMk cId="68999732" sldId="2147483693"/>
          </pc:sldLayoutMkLst>
          <pc:spChg chg="mod">
            <ac:chgData name="Van Eyken Koen" userId="435f31d3-9fa3-41eb-a6e7-7dcb3a5dcb26" providerId="ADAL" clId="{368B0351-E89A-5045-AF77-9D338935D61D}" dt="2020-07-23T07:30:56.769" v="27"/>
            <ac:spMkLst>
              <pc:docMk/>
              <pc:sldMasterMk cId="0" sldId="2147483651"/>
              <pc:sldLayoutMk cId="68999732" sldId="2147483693"/>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68999732" sldId="2147483693"/>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1"/>
            <pc:sldLayoutMk cId="3816305419" sldId="2147483695"/>
          </pc:sldLayoutMkLst>
          <pc:spChg chg="mod">
            <ac:chgData name="Van Eyken Koen" userId="435f31d3-9fa3-41eb-a6e7-7dcb3a5dcb26" providerId="ADAL" clId="{368B0351-E89A-5045-AF77-9D338935D61D}" dt="2020-07-23T07:30:56.769" v="27"/>
            <ac:spMkLst>
              <pc:docMk/>
              <pc:sldMasterMk cId="0" sldId="2147483651"/>
              <pc:sldLayoutMk cId="3816305419" sldId="2147483695"/>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3816305419" sldId="2147483695"/>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1"/>
            <pc:sldLayoutMk cId="2503673243" sldId="2147483696"/>
          </pc:sldLayoutMkLst>
          <pc:spChg chg="mod">
            <ac:chgData name="Van Eyken Koen" userId="435f31d3-9fa3-41eb-a6e7-7dcb3a5dcb26" providerId="ADAL" clId="{368B0351-E89A-5045-AF77-9D338935D61D}" dt="2020-07-23T07:30:56.769" v="27"/>
            <ac:spMkLst>
              <pc:docMk/>
              <pc:sldMasterMk cId="0" sldId="2147483651"/>
              <pc:sldLayoutMk cId="2503673243" sldId="2147483696"/>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2503673243" sldId="2147483696"/>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1"/>
            <pc:sldLayoutMk cId="3226216593" sldId="2147483697"/>
          </pc:sldLayoutMkLst>
          <pc:spChg chg="mod">
            <ac:chgData name="Van Eyken Koen" userId="435f31d3-9fa3-41eb-a6e7-7dcb3a5dcb26" providerId="ADAL" clId="{368B0351-E89A-5045-AF77-9D338935D61D}" dt="2020-07-23T07:30:56.769" v="27"/>
            <ac:spMkLst>
              <pc:docMk/>
              <pc:sldMasterMk cId="0" sldId="2147483651"/>
              <pc:sldLayoutMk cId="3226216593" sldId="2147483697"/>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3226216593" sldId="2147483697"/>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3226216593" sldId="2147483697"/>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3226216593" sldId="2147483697"/>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3226216593" sldId="2147483697"/>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1"/>
            <pc:sldLayoutMk cId="4043672059" sldId="2147483700"/>
          </pc:sldLayoutMkLst>
          <pc:spChg chg="mod">
            <ac:chgData name="Van Eyken Koen" userId="435f31d3-9fa3-41eb-a6e7-7dcb3a5dcb26" providerId="ADAL" clId="{368B0351-E89A-5045-AF77-9D338935D61D}" dt="2020-07-23T07:30:56.769" v="27"/>
            <ac:spMkLst>
              <pc:docMk/>
              <pc:sldMasterMk cId="0" sldId="2147483651"/>
              <pc:sldLayoutMk cId="4043672059" sldId="2147483700"/>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4043672059" sldId="2147483700"/>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4043672059" sldId="2147483700"/>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1"/>
            <pc:sldLayoutMk cId="1215920646" sldId="2147483701"/>
          </pc:sldLayoutMkLst>
          <pc:spChg chg="mod">
            <ac:chgData name="Van Eyken Koen" userId="435f31d3-9fa3-41eb-a6e7-7dcb3a5dcb26" providerId="ADAL" clId="{368B0351-E89A-5045-AF77-9D338935D61D}" dt="2020-07-23T07:30:56.769" v="27"/>
            <ac:spMkLst>
              <pc:docMk/>
              <pc:sldMasterMk cId="0" sldId="2147483651"/>
              <pc:sldLayoutMk cId="1215920646" sldId="2147483701"/>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1215920646" sldId="2147483701"/>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1215920646" sldId="2147483701"/>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1"/>
            <pc:sldLayoutMk cId="2453460957" sldId="2147483703"/>
          </pc:sldLayoutMkLst>
          <pc:spChg chg="mod">
            <ac:chgData name="Van Eyken Koen" userId="435f31d3-9fa3-41eb-a6e7-7dcb3a5dcb26" providerId="ADAL" clId="{368B0351-E89A-5045-AF77-9D338935D61D}" dt="2020-07-23T07:30:56.769" v="27"/>
            <ac:spMkLst>
              <pc:docMk/>
              <pc:sldMasterMk cId="0" sldId="2147483651"/>
              <pc:sldLayoutMk cId="2453460957" sldId="2147483703"/>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1"/>
              <pc:sldLayoutMk cId="2453460957" sldId="2147483703"/>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52"/>
        </pc:sldMasterMkLst>
        <pc:spChg chg="mod">
          <ac:chgData name="Van Eyken Koen" userId="435f31d3-9fa3-41eb-a6e7-7dcb3a5dcb26" providerId="ADAL" clId="{368B0351-E89A-5045-AF77-9D338935D61D}" dt="2020-07-23T07:30:56.769" v="27"/>
          <ac:spMkLst>
            <pc:docMk/>
            <pc:sldMasterMk cId="0" sldId="2147483652"/>
            <ac:spMk id="2" creationId="{8E0DED00-0E6D-8644-94FA-DAADFAFB1E84}"/>
          </ac:spMkLst>
        </pc:spChg>
        <pc:spChg chg="mod">
          <ac:chgData name="Van Eyken Koen" userId="435f31d3-9fa3-41eb-a6e7-7dcb3a5dcb26" providerId="ADAL" clId="{368B0351-E89A-5045-AF77-9D338935D61D}" dt="2020-07-23T07:30:56.769" v="27"/>
          <ac:spMkLst>
            <pc:docMk/>
            <pc:sldMasterMk cId="0" sldId="2147483652"/>
            <ac:spMk id="5123" creationId="{D5DFE5A1-8BC3-B246-AD49-DB0D514569E9}"/>
          </ac:spMkLst>
        </pc:spChg>
        <pc:spChg chg="mod">
          <ac:chgData name="Van Eyken Koen" userId="435f31d3-9fa3-41eb-a6e7-7dcb3a5dcb26" providerId="ADAL" clId="{368B0351-E89A-5045-AF77-9D338935D61D}" dt="2020-07-23T07:30:56.769" v="27"/>
          <ac:spMkLst>
            <pc:docMk/>
            <pc:sldMasterMk cId="0" sldId="2147483652"/>
            <ac:spMk id="5124" creationId="{84939EC8-EC7D-2042-BBC4-6B6EEF61EFD5}"/>
          </ac:spMkLst>
        </pc:spChg>
        <pc:picChg chg="mod">
          <ac:chgData name="Van Eyken Koen" userId="435f31d3-9fa3-41eb-a6e7-7dcb3a5dcb26" providerId="ADAL" clId="{368B0351-E89A-5045-AF77-9D338935D61D}" dt="2020-07-23T07:30:56.769" v="27"/>
          <ac:picMkLst>
            <pc:docMk/>
            <pc:sldMasterMk cId="0" sldId="2147483652"/>
            <ac:picMk id="5122" creationId="{87082D53-64C4-0F4C-9CF8-53921B934BE4}"/>
          </ac:picMkLst>
        </pc:picChg>
        <pc:sldLayoutChg chg="modSp">
          <pc:chgData name="Van Eyken Koen" userId="435f31d3-9fa3-41eb-a6e7-7dcb3a5dcb26" providerId="ADAL" clId="{368B0351-E89A-5045-AF77-9D338935D61D}" dt="2020-07-23T07:30:56.769" v="27"/>
          <pc:sldLayoutMkLst>
            <pc:docMk/>
            <pc:sldMasterMk cId="0" sldId="2147483652"/>
            <pc:sldLayoutMk cId="136826658" sldId="2147483704"/>
          </pc:sldLayoutMkLst>
          <pc:spChg chg="mod">
            <ac:chgData name="Van Eyken Koen" userId="435f31d3-9fa3-41eb-a6e7-7dcb3a5dcb26" providerId="ADAL" clId="{368B0351-E89A-5045-AF77-9D338935D61D}" dt="2020-07-23T07:30:56.769" v="27"/>
            <ac:spMkLst>
              <pc:docMk/>
              <pc:sldMasterMk cId="0" sldId="2147483652"/>
              <pc:sldLayoutMk cId="136826658" sldId="2147483704"/>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136826658" sldId="2147483704"/>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2"/>
            <pc:sldLayoutMk cId="538894783" sldId="2147483706"/>
          </pc:sldLayoutMkLst>
          <pc:spChg chg="mod">
            <ac:chgData name="Van Eyken Koen" userId="435f31d3-9fa3-41eb-a6e7-7dcb3a5dcb26" providerId="ADAL" clId="{368B0351-E89A-5045-AF77-9D338935D61D}" dt="2020-07-23T07:30:56.769" v="27"/>
            <ac:spMkLst>
              <pc:docMk/>
              <pc:sldMasterMk cId="0" sldId="2147483652"/>
              <pc:sldLayoutMk cId="538894783" sldId="2147483706"/>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538894783" sldId="2147483706"/>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2"/>
            <pc:sldLayoutMk cId="2384933092" sldId="2147483707"/>
          </pc:sldLayoutMkLst>
          <pc:spChg chg="mod">
            <ac:chgData name="Van Eyken Koen" userId="435f31d3-9fa3-41eb-a6e7-7dcb3a5dcb26" providerId="ADAL" clId="{368B0351-E89A-5045-AF77-9D338935D61D}" dt="2020-07-23T07:30:56.769" v="27"/>
            <ac:spMkLst>
              <pc:docMk/>
              <pc:sldMasterMk cId="0" sldId="2147483652"/>
              <pc:sldLayoutMk cId="2384933092" sldId="2147483707"/>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2384933092" sldId="2147483707"/>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2"/>
            <pc:sldLayoutMk cId="2243028917" sldId="2147483708"/>
          </pc:sldLayoutMkLst>
          <pc:spChg chg="mod">
            <ac:chgData name="Van Eyken Koen" userId="435f31d3-9fa3-41eb-a6e7-7dcb3a5dcb26" providerId="ADAL" clId="{368B0351-E89A-5045-AF77-9D338935D61D}" dt="2020-07-23T07:30:56.769" v="27"/>
            <ac:spMkLst>
              <pc:docMk/>
              <pc:sldMasterMk cId="0" sldId="2147483652"/>
              <pc:sldLayoutMk cId="2243028917" sldId="2147483708"/>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2243028917" sldId="2147483708"/>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2243028917" sldId="2147483708"/>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2243028917" sldId="2147483708"/>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2243028917" sldId="2147483708"/>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2"/>
            <pc:sldLayoutMk cId="2572661287" sldId="2147483711"/>
          </pc:sldLayoutMkLst>
          <pc:spChg chg="mod">
            <ac:chgData name="Van Eyken Koen" userId="435f31d3-9fa3-41eb-a6e7-7dcb3a5dcb26" providerId="ADAL" clId="{368B0351-E89A-5045-AF77-9D338935D61D}" dt="2020-07-23T07:30:56.769" v="27"/>
            <ac:spMkLst>
              <pc:docMk/>
              <pc:sldMasterMk cId="0" sldId="2147483652"/>
              <pc:sldLayoutMk cId="2572661287" sldId="2147483711"/>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2572661287" sldId="2147483711"/>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2572661287" sldId="2147483711"/>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2"/>
            <pc:sldLayoutMk cId="1485250705" sldId="2147483712"/>
          </pc:sldLayoutMkLst>
          <pc:spChg chg="mod">
            <ac:chgData name="Van Eyken Koen" userId="435f31d3-9fa3-41eb-a6e7-7dcb3a5dcb26" providerId="ADAL" clId="{368B0351-E89A-5045-AF77-9D338935D61D}" dt="2020-07-23T07:30:56.769" v="27"/>
            <ac:spMkLst>
              <pc:docMk/>
              <pc:sldMasterMk cId="0" sldId="2147483652"/>
              <pc:sldLayoutMk cId="1485250705" sldId="2147483712"/>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1485250705" sldId="2147483712"/>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1485250705" sldId="2147483712"/>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2"/>
            <pc:sldLayoutMk cId="2132376807" sldId="2147483714"/>
          </pc:sldLayoutMkLst>
          <pc:spChg chg="mod">
            <ac:chgData name="Van Eyken Koen" userId="435f31d3-9fa3-41eb-a6e7-7dcb3a5dcb26" providerId="ADAL" clId="{368B0351-E89A-5045-AF77-9D338935D61D}" dt="2020-07-23T07:30:56.769" v="27"/>
            <ac:spMkLst>
              <pc:docMk/>
              <pc:sldMasterMk cId="0" sldId="2147483652"/>
              <pc:sldLayoutMk cId="2132376807" sldId="2147483714"/>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2"/>
              <pc:sldLayoutMk cId="2132376807" sldId="2147483714"/>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53"/>
        </pc:sldMasterMkLst>
        <pc:spChg chg="mod">
          <ac:chgData name="Van Eyken Koen" userId="435f31d3-9fa3-41eb-a6e7-7dcb3a5dcb26" providerId="ADAL" clId="{368B0351-E89A-5045-AF77-9D338935D61D}" dt="2020-07-23T07:30:56.769" v="27"/>
          <ac:spMkLst>
            <pc:docMk/>
            <pc:sldMasterMk cId="0" sldId="2147483653"/>
            <ac:spMk id="2" creationId="{B9155845-DF47-514D-9383-147A828B4328}"/>
          </ac:spMkLst>
        </pc:spChg>
        <pc:spChg chg="mod">
          <ac:chgData name="Van Eyken Koen" userId="435f31d3-9fa3-41eb-a6e7-7dcb3a5dcb26" providerId="ADAL" clId="{368B0351-E89A-5045-AF77-9D338935D61D}" dt="2020-07-23T07:30:56.769" v="27"/>
          <ac:spMkLst>
            <pc:docMk/>
            <pc:sldMasterMk cId="0" sldId="2147483653"/>
            <ac:spMk id="6147" creationId="{B948D883-03AC-BB49-A966-D4C4CA6C5567}"/>
          </ac:spMkLst>
        </pc:spChg>
        <pc:spChg chg="mod">
          <ac:chgData name="Van Eyken Koen" userId="435f31d3-9fa3-41eb-a6e7-7dcb3a5dcb26" providerId="ADAL" clId="{368B0351-E89A-5045-AF77-9D338935D61D}" dt="2020-07-23T07:30:56.769" v="27"/>
          <ac:spMkLst>
            <pc:docMk/>
            <pc:sldMasterMk cId="0" sldId="2147483653"/>
            <ac:spMk id="6148" creationId="{24A32E98-AA49-2848-A604-2839FCF86433}"/>
          </ac:spMkLst>
        </pc:spChg>
        <pc:picChg chg="mod">
          <ac:chgData name="Van Eyken Koen" userId="435f31d3-9fa3-41eb-a6e7-7dcb3a5dcb26" providerId="ADAL" clId="{368B0351-E89A-5045-AF77-9D338935D61D}" dt="2020-07-23T07:30:56.769" v="27"/>
          <ac:picMkLst>
            <pc:docMk/>
            <pc:sldMasterMk cId="0" sldId="2147483653"/>
            <ac:picMk id="6146" creationId="{90B2B8BC-6C0F-9048-B90B-A90ECEE16AEA}"/>
          </ac:picMkLst>
        </pc:picChg>
        <pc:sldLayoutChg chg="modSp">
          <pc:chgData name="Van Eyken Koen" userId="435f31d3-9fa3-41eb-a6e7-7dcb3a5dcb26" providerId="ADAL" clId="{368B0351-E89A-5045-AF77-9D338935D61D}" dt="2020-07-23T07:30:56.769" v="27"/>
          <pc:sldLayoutMkLst>
            <pc:docMk/>
            <pc:sldMasterMk cId="0" sldId="2147483653"/>
            <pc:sldLayoutMk cId="4271337642" sldId="2147483715"/>
          </pc:sldLayoutMkLst>
          <pc:spChg chg="mod">
            <ac:chgData name="Van Eyken Koen" userId="435f31d3-9fa3-41eb-a6e7-7dcb3a5dcb26" providerId="ADAL" clId="{368B0351-E89A-5045-AF77-9D338935D61D}" dt="2020-07-23T07:30:56.769" v="27"/>
            <ac:spMkLst>
              <pc:docMk/>
              <pc:sldMasterMk cId="0" sldId="2147483653"/>
              <pc:sldLayoutMk cId="4271337642" sldId="2147483715"/>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4271337642" sldId="2147483715"/>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3"/>
            <pc:sldLayoutMk cId="2077865541" sldId="2147483717"/>
          </pc:sldLayoutMkLst>
          <pc:spChg chg="mod">
            <ac:chgData name="Van Eyken Koen" userId="435f31d3-9fa3-41eb-a6e7-7dcb3a5dcb26" providerId="ADAL" clId="{368B0351-E89A-5045-AF77-9D338935D61D}" dt="2020-07-23T07:30:56.769" v="27"/>
            <ac:spMkLst>
              <pc:docMk/>
              <pc:sldMasterMk cId="0" sldId="2147483653"/>
              <pc:sldLayoutMk cId="2077865541" sldId="2147483717"/>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2077865541" sldId="2147483717"/>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3"/>
            <pc:sldLayoutMk cId="2730682349" sldId="2147483718"/>
          </pc:sldLayoutMkLst>
          <pc:spChg chg="mod">
            <ac:chgData name="Van Eyken Koen" userId="435f31d3-9fa3-41eb-a6e7-7dcb3a5dcb26" providerId="ADAL" clId="{368B0351-E89A-5045-AF77-9D338935D61D}" dt="2020-07-23T07:30:56.769" v="27"/>
            <ac:spMkLst>
              <pc:docMk/>
              <pc:sldMasterMk cId="0" sldId="2147483653"/>
              <pc:sldLayoutMk cId="2730682349" sldId="2147483718"/>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2730682349" sldId="2147483718"/>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3"/>
            <pc:sldLayoutMk cId="2907219392" sldId="2147483719"/>
          </pc:sldLayoutMkLst>
          <pc:spChg chg="mod">
            <ac:chgData name="Van Eyken Koen" userId="435f31d3-9fa3-41eb-a6e7-7dcb3a5dcb26" providerId="ADAL" clId="{368B0351-E89A-5045-AF77-9D338935D61D}" dt="2020-07-23T07:30:56.769" v="27"/>
            <ac:spMkLst>
              <pc:docMk/>
              <pc:sldMasterMk cId="0" sldId="2147483653"/>
              <pc:sldLayoutMk cId="2907219392" sldId="2147483719"/>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2907219392" sldId="2147483719"/>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2907219392" sldId="2147483719"/>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2907219392" sldId="2147483719"/>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2907219392" sldId="2147483719"/>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3"/>
            <pc:sldLayoutMk cId="377280883" sldId="2147483722"/>
          </pc:sldLayoutMkLst>
          <pc:spChg chg="mod">
            <ac:chgData name="Van Eyken Koen" userId="435f31d3-9fa3-41eb-a6e7-7dcb3a5dcb26" providerId="ADAL" clId="{368B0351-E89A-5045-AF77-9D338935D61D}" dt="2020-07-23T07:30:56.769" v="27"/>
            <ac:spMkLst>
              <pc:docMk/>
              <pc:sldMasterMk cId="0" sldId="2147483653"/>
              <pc:sldLayoutMk cId="377280883" sldId="2147483722"/>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377280883" sldId="2147483722"/>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377280883" sldId="2147483722"/>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3"/>
            <pc:sldLayoutMk cId="2703130401" sldId="2147483723"/>
          </pc:sldLayoutMkLst>
          <pc:spChg chg="mod">
            <ac:chgData name="Van Eyken Koen" userId="435f31d3-9fa3-41eb-a6e7-7dcb3a5dcb26" providerId="ADAL" clId="{368B0351-E89A-5045-AF77-9D338935D61D}" dt="2020-07-23T07:30:56.769" v="27"/>
            <ac:spMkLst>
              <pc:docMk/>
              <pc:sldMasterMk cId="0" sldId="2147483653"/>
              <pc:sldLayoutMk cId="2703130401" sldId="2147483723"/>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2703130401" sldId="2147483723"/>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2703130401" sldId="2147483723"/>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3"/>
            <pc:sldLayoutMk cId="2336898918" sldId="2147483725"/>
          </pc:sldLayoutMkLst>
          <pc:spChg chg="mod">
            <ac:chgData name="Van Eyken Koen" userId="435f31d3-9fa3-41eb-a6e7-7dcb3a5dcb26" providerId="ADAL" clId="{368B0351-E89A-5045-AF77-9D338935D61D}" dt="2020-07-23T07:30:56.769" v="27"/>
            <ac:spMkLst>
              <pc:docMk/>
              <pc:sldMasterMk cId="0" sldId="2147483653"/>
              <pc:sldLayoutMk cId="2336898918" sldId="2147483725"/>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3"/>
              <pc:sldLayoutMk cId="2336898918" sldId="2147483725"/>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54"/>
        </pc:sldMasterMkLst>
        <pc:spChg chg="mod">
          <ac:chgData name="Van Eyken Koen" userId="435f31d3-9fa3-41eb-a6e7-7dcb3a5dcb26" providerId="ADAL" clId="{368B0351-E89A-5045-AF77-9D338935D61D}" dt="2020-07-23T07:30:56.769" v="27"/>
          <ac:spMkLst>
            <pc:docMk/>
            <pc:sldMasterMk cId="0" sldId="2147483654"/>
            <ac:spMk id="2" creationId="{09648F0C-D111-8145-B3E8-F800A18E5A30}"/>
          </ac:spMkLst>
        </pc:spChg>
        <pc:spChg chg="mod">
          <ac:chgData name="Van Eyken Koen" userId="435f31d3-9fa3-41eb-a6e7-7dcb3a5dcb26" providerId="ADAL" clId="{368B0351-E89A-5045-AF77-9D338935D61D}" dt="2020-07-23T07:30:56.769" v="27"/>
          <ac:spMkLst>
            <pc:docMk/>
            <pc:sldMasterMk cId="0" sldId="2147483654"/>
            <ac:spMk id="7171" creationId="{650EA53A-9443-664A-A998-4DAE705BB322}"/>
          </ac:spMkLst>
        </pc:spChg>
        <pc:spChg chg="mod">
          <ac:chgData name="Van Eyken Koen" userId="435f31d3-9fa3-41eb-a6e7-7dcb3a5dcb26" providerId="ADAL" clId="{368B0351-E89A-5045-AF77-9D338935D61D}" dt="2020-07-23T07:30:56.769" v="27"/>
          <ac:spMkLst>
            <pc:docMk/>
            <pc:sldMasterMk cId="0" sldId="2147483654"/>
            <ac:spMk id="7172" creationId="{8F99AD09-8C16-744A-B706-420820E59173}"/>
          </ac:spMkLst>
        </pc:spChg>
        <pc:picChg chg="mod">
          <ac:chgData name="Van Eyken Koen" userId="435f31d3-9fa3-41eb-a6e7-7dcb3a5dcb26" providerId="ADAL" clId="{368B0351-E89A-5045-AF77-9D338935D61D}" dt="2020-07-23T07:30:56.769" v="27"/>
          <ac:picMkLst>
            <pc:docMk/>
            <pc:sldMasterMk cId="0" sldId="2147483654"/>
            <ac:picMk id="7170" creationId="{3E0E3609-B69E-2145-A869-CF7D867F3FAD}"/>
          </ac:picMkLst>
        </pc:picChg>
        <pc:sldLayoutChg chg="modSp">
          <pc:chgData name="Van Eyken Koen" userId="435f31d3-9fa3-41eb-a6e7-7dcb3a5dcb26" providerId="ADAL" clId="{368B0351-E89A-5045-AF77-9D338935D61D}" dt="2020-07-23T07:30:56.769" v="27"/>
          <pc:sldLayoutMkLst>
            <pc:docMk/>
            <pc:sldMasterMk cId="0" sldId="2147483654"/>
            <pc:sldLayoutMk cId="1062271936" sldId="2147483726"/>
          </pc:sldLayoutMkLst>
          <pc:spChg chg="mod">
            <ac:chgData name="Van Eyken Koen" userId="435f31d3-9fa3-41eb-a6e7-7dcb3a5dcb26" providerId="ADAL" clId="{368B0351-E89A-5045-AF77-9D338935D61D}" dt="2020-07-23T07:30:56.769" v="27"/>
            <ac:spMkLst>
              <pc:docMk/>
              <pc:sldMasterMk cId="0" sldId="2147483654"/>
              <pc:sldLayoutMk cId="1062271936" sldId="2147483726"/>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1062271936" sldId="2147483726"/>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4"/>
            <pc:sldLayoutMk cId="955661515" sldId="2147483728"/>
          </pc:sldLayoutMkLst>
          <pc:spChg chg="mod">
            <ac:chgData name="Van Eyken Koen" userId="435f31d3-9fa3-41eb-a6e7-7dcb3a5dcb26" providerId="ADAL" clId="{368B0351-E89A-5045-AF77-9D338935D61D}" dt="2020-07-23T07:30:56.769" v="27"/>
            <ac:spMkLst>
              <pc:docMk/>
              <pc:sldMasterMk cId="0" sldId="2147483654"/>
              <pc:sldLayoutMk cId="955661515" sldId="2147483728"/>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955661515" sldId="2147483728"/>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4"/>
            <pc:sldLayoutMk cId="1129454457" sldId="2147483729"/>
          </pc:sldLayoutMkLst>
          <pc:spChg chg="mod">
            <ac:chgData name="Van Eyken Koen" userId="435f31d3-9fa3-41eb-a6e7-7dcb3a5dcb26" providerId="ADAL" clId="{368B0351-E89A-5045-AF77-9D338935D61D}" dt="2020-07-23T07:30:56.769" v="27"/>
            <ac:spMkLst>
              <pc:docMk/>
              <pc:sldMasterMk cId="0" sldId="2147483654"/>
              <pc:sldLayoutMk cId="1129454457" sldId="2147483729"/>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1129454457" sldId="2147483729"/>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4"/>
            <pc:sldLayoutMk cId="2445360029" sldId="2147483730"/>
          </pc:sldLayoutMkLst>
          <pc:spChg chg="mod">
            <ac:chgData name="Van Eyken Koen" userId="435f31d3-9fa3-41eb-a6e7-7dcb3a5dcb26" providerId="ADAL" clId="{368B0351-E89A-5045-AF77-9D338935D61D}" dt="2020-07-23T07:30:56.769" v="27"/>
            <ac:spMkLst>
              <pc:docMk/>
              <pc:sldMasterMk cId="0" sldId="2147483654"/>
              <pc:sldLayoutMk cId="2445360029" sldId="2147483730"/>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2445360029" sldId="2147483730"/>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2445360029" sldId="2147483730"/>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2445360029" sldId="2147483730"/>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2445360029" sldId="2147483730"/>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4"/>
            <pc:sldLayoutMk cId="4062218843" sldId="2147483733"/>
          </pc:sldLayoutMkLst>
          <pc:spChg chg="mod">
            <ac:chgData name="Van Eyken Koen" userId="435f31d3-9fa3-41eb-a6e7-7dcb3a5dcb26" providerId="ADAL" clId="{368B0351-E89A-5045-AF77-9D338935D61D}" dt="2020-07-23T07:30:56.769" v="27"/>
            <ac:spMkLst>
              <pc:docMk/>
              <pc:sldMasterMk cId="0" sldId="2147483654"/>
              <pc:sldLayoutMk cId="4062218843" sldId="2147483733"/>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4062218843" sldId="2147483733"/>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4062218843" sldId="2147483733"/>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4"/>
            <pc:sldLayoutMk cId="1990162516" sldId="2147483734"/>
          </pc:sldLayoutMkLst>
          <pc:spChg chg="mod">
            <ac:chgData name="Van Eyken Koen" userId="435f31d3-9fa3-41eb-a6e7-7dcb3a5dcb26" providerId="ADAL" clId="{368B0351-E89A-5045-AF77-9D338935D61D}" dt="2020-07-23T07:30:56.769" v="27"/>
            <ac:spMkLst>
              <pc:docMk/>
              <pc:sldMasterMk cId="0" sldId="2147483654"/>
              <pc:sldLayoutMk cId="1990162516" sldId="2147483734"/>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1990162516" sldId="2147483734"/>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1990162516" sldId="2147483734"/>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4"/>
            <pc:sldLayoutMk cId="121913332" sldId="2147483736"/>
          </pc:sldLayoutMkLst>
          <pc:spChg chg="mod">
            <ac:chgData name="Van Eyken Koen" userId="435f31d3-9fa3-41eb-a6e7-7dcb3a5dcb26" providerId="ADAL" clId="{368B0351-E89A-5045-AF77-9D338935D61D}" dt="2020-07-23T07:30:56.769" v="27"/>
            <ac:spMkLst>
              <pc:docMk/>
              <pc:sldMasterMk cId="0" sldId="2147483654"/>
              <pc:sldLayoutMk cId="121913332" sldId="2147483736"/>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4"/>
              <pc:sldLayoutMk cId="121913332" sldId="2147483736"/>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55"/>
        </pc:sldMasterMkLst>
        <pc:spChg chg="mod">
          <ac:chgData name="Van Eyken Koen" userId="435f31d3-9fa3-41eb-a6e7-7dcb3a5dcb26" providerId="ADAL" clId="{368B0351-E89A-5045-AF77-9D338935D61D}" dt="2020-07-23T07:30:56.769" v="27"/>
          <ac:spMkLst>
            <pc:docMk/>
            <pc:sldMasterMk cId="0" sldId="2147483655"/>
            <ac:spMk id="8195" creationId="{E5A7703F-2682-0640-976A-088E51A7BFA2}"/>
          </ac:spMkLst>
        </pc:spChg>
        <pc:spChg chg="mod">
          <ac:chgData name="Van Eyken Koen" userId="435f31d3-9fa3-41eb-a6e7-7dcb3a5dcb26" providerId="ADAL" clId="{368B0351-E89A-5045-AF77-9D338935D61D}" dt="2020-07-23T07:30:56.769" v="27"/>
          <ac:spMkLst>
            <pc:docMk/>
            <pc:sldMasterMk cId="0" sldId="2147483655"/>
            <ac:spMk id="8196" creationId="{D6683466-6AF4-204D-97C2-D8BF035B3FD9}"/>
          </ac:spMkLst>
        </pc:spChg>
        <pc:picChg chg="mod">
          <ac:chgData name="Van Eyken Koen" userId="435f31d3-9fa3-41eb-a6e7-7dcb3a5dcb26" providerId="ADAL" clId="{368B0351-E89A-5045-AF77-9D338935D61D}" dt="2020-07-23T07:30:56.769" v="27"/>
          <ac:picMkLst>
            <pc:docMk/>
            <pc:sldMasterMk cId="0" sldId="2147483655"/>
            <ac:picMk id="8194" creationId="{B5345882-B28A-C942-9310-5779488AC776}"/>
          </ac:picMkLst>
        </pc:picChg>
        <pc:sldLayoutChg chg="modSp">
          <pc:chgData name="Van Eyken Koen" userId="435f31d3-9fa3-41eb-a6e7-7dcb3a5dcb26" providerId="ADAL" clId="{368B0351-E89A-5045-AF77-9D338935D61D}" dt="2020-07-23T07:30:56.769" v="27"/>
          <pc:sldLayoutMkLst>
            <pc:docMk/>
            <pc:sldMasterMk cId="0" sldId="2147483655"/>
            <pc:sldLayoutMk cId="1165137384" sldId="2147483737"/>
          </pc:sldLayoutMkLst>
          <pc:spChg chg="mod">
            <ac:chgData name="Van Eyken Koen" userId="435f31d3-9fa3-41eb-a6e7-7dcb3a5dcb26" providerId="ADAL" clId="{368B0351-E89A-5045-AF77-9D338935D61D}" dt="2020-07-23T07:30:56.769" v="27"/>
            <ac:spMkLst>
              <pc:docMk/>
              <pc:sldMasterMk cId="0" sldId="2147483655"/>
              <pc:sldLayoutMk cId="1165137384" sldId="2147483737"/>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1165137384" sldId="2147483737"/>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5"/>
            <pc:sldLayoutMk cId="1218220505" sldId="2147483739"/>
          </pc:sldLayoutMkLst>
          <pc:spChg chg="mod">
            <ac:chgData name="Van Eyken Koen" userId="435f31d3-9fa3-41eb-a6e7-7dcb3a5dcb26" providerId="ADAL" clId="{368B0351-E89A-5045-AF77-9D338935D61D}" dt="2020-07-23T07:30:56.769" v="27"/>
            <ac:spMkLst>
              <pc:docMk/>
              <pc:sldMasterMk cId="0" sldId="2147483655"/>
              <pc:sldLayoutMk cId="1218220505" sldId="2147483739"/>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1218220505" sldId="2147483739"/>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5"/>
            <pc:sldLayoutMk cId="2287657311" sldId="2147483740"/>
          </pc:sldLayoutMkLst>
          <pc:spChg chg="mod">
            <ac:chgData name="Van Eyken Koen" userId="435f31d3-9fa3-41eb-a6e7-7dcb3a5dcb26" providerId="ADAL" clId="{368B0351-E89A-5045-AF77-9D338935D61D}" dt="2020-07-23T07:30:56.769" v="27"/>
            <ac:spMkLst>
              <pc:docMk/>
              <pc:sldMasterMk cId="0" sldId="2147483655"/>
              <pc:sldLayoutMk cId="2287657311" sldId="2147483740"/>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2287657311" sldId="2147483740"/>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5"/>
            <pc:sldLayoutMk cId="1896119566" sldId="2147483741"/>
          </pc:sldLayoutMkLst>
          <pc:spChg chg="mod">
            <ac:chgData name="Van Eyken Koen" userId="435f31d3-9fa3-41eb-a6e7-7dcb3a5dcb26" providerId="ADAL" clId="{368B0351-E89A-5045-AF77-9D338935D61D}" dt="2020-07-23T07:30:56.769" v="27"/>
            <ac:spMkLst>
              <pc:docMk/>
              <pc:sldMasterMk cId="0" sldId="2147483655"/>
              <pc:sldLayoutMk cId="1896119566" sldId="2147483741"/>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1896119566" sldId="2147483741"/>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1896119566" sldId="2147483741"/>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1896119566" sldId="2147483741"/>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1896119566" sldId="2147483741"/>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5"/>
            <pc:sldLayoutMk cId="989154225" sldId="2147483744"/>
          </pc:sldLayoutMkLst>
          <pc:spChg chg="mod">
            <ac:chgData name="Van Eyken Koen" userId="435f31d3-9fa3-41eb-a6e7-7dcb3a5dcb26" providerId="ADAL" clId="{368B0351-E89A-5045-AF77-9D338935D61D}" dt="2020-07-23T07:30:56.769" v="27"/>
            <ac:spMkLst>
              <pc:docMk/>
              <pc:sldMasterMk cId="0" sldId="2147483655"/>
              <pc:sldLayoutMk cId="989154225" sldId="2147483744"/>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989154225" sldId="2147483744"/>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989154225" sldId="2147483744"/>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5"/>
            <pc:sldLayoutMk cId="3079451360" sldId="2147483745"/>
          </pc:sldLayoutMkLst>
          <pc:spChg chg="mod">
            <ac:chgData name="Van Eyken Koen" userId="435f31d3-9fa3-41eb-a6e7-7dcb3a5dcb26" providerId="ADAL" clId="{368B0351-E89A-5045-AF77-9D338935D61D}" dt="2020-07-23T07:30:56.769" v="27"/>
            <ac:spMkLst>
              <pc:docMk/>
              <pc:sldMasterMk cId="0" sldId="2147483655"/>
              <pc:sldLayoutMk cId="3079451360" sldId="2147483745"/>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3079451360" sldId="2147483745"/>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3079451360" sldId="2147483745"/>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5"/>
            <pc:sldLayoutMk cId="2684793672" sldId="2147483747"/>
          </pc:sldLayoutMkLst>
          <pc:spChg chg="mod">
            <ac:chgData name="Van Eyken Koen" userId="435f31d3-9fa3-41eb-a6e7-7dcb3a5dcb26" providerId="ADAL" clId="{368B0351-E89A-5045-AF77-9D338935D61D}" dt="2020-07-23T07:30:56.769" v="27"/>
            <ac:spMkLst>
              <pc:docMk/>
              <pc:sldMasterMk cId="0" sldId="2147483655"/>
              <pc:sldLayoutMk cId="2684793672" sldId="2147483747"/>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5"/>
              <pc:sldLayoutMk cId="2684793672" sldId="2147483747"/>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56"/>
        </pc:sldMasterMkLst>
        <pc:spChg chg="mod">
          <ac:chgData name="Van Eyken Koen" userId="435f31d3-9fa3-41eb-a6e7-7dcb3a5dcb26" providerId="ADAL" clId="{368B0351-E89A-5045-AF77-9D338935D61D}" dt="2020-07-23T07:30:56.769" v="27"/>
          <ac:spMkLst>
            <pc:docMk/>
            <pc:sldMasterMk cId="0" sldId="2147483656"/>
            <ac:spMk id="9219" creationId="{6092B49F-ACE8-AD4B-AC0A-62916FF90B2F}"/>
          </ac:spMkLst>
        </pc:spChg>
        <pc:spChg chg="mod">
          <ac:chgData name="Van Eyken Koen" userId="435f31d3-9fa3-41eb-a6e7-7dcb3a5dcb26" providerId="ADAL" clId="{368B0351-E89A-5045-AF77-9D338935D61D}" dt="2020-07-23T07:30:56.769" v="27"/>
          <ac:spMkLst>
            <pc:docMk/>
            <pc:sldMasterMk cId="0" sldId="2147483656"/>
            <ac:spMk id="9220" creationId="{623374FD-58A2-2F4D-9EA7-FBC53F515C00}"/>
          </ac:spMkLst>
        </pc:spChg>
        <pc:picChg chg="mod">
          <ac:chgData name="Van Eyken Koen" userId="435f31d3-9fa3-41eb-a6e7-7dcb3a5dcb26" providerId="ADAL" clId="{368B0351-E89A-5045-AF77-9D338935D61D}" dt="2020-07-23T07:30:56.769" v="27"/>
          <ac:picMkLst>
            <pc:docMk/>
            <pc:sldMasterMk cId="0" sldId="2147483656"/>
            <ac:picMk id="9218" creationId="{7A8A3C8F-F8E9-924D-A6D9-174F8688B7FD}"/>
          </ac:picMkLst>
        </pc:picChg>
        <pc:sldLayoutChg chg="modSp">
          <pc:chgData name="Van Eyken Koen" userId="435f31d3-9fa3-41eb-a6e7-7dcb3a5dcb26" providerId="ADAL" clId="{368B0351-E89A-5045-AF77-9D338935D61D}" dt="2020-07-23T07:30:56.769" v="27"/>
          <pc:sldLayoutMkLst>
            <pc:docMk/>
            <pc:sldMasterMk cId="0" sldId="2147483656"/>
            <pc:sldLayoutMk cId="3503982060" sldId="2147483748"/>
          </pc:sldLayoutMkLst>
          <pc:spChg chg="mod">
            <ac:chgData name="Van Eyken Koen" userId="435f31d3-9fa3-41eb-a6e7-7dcb3a5dcb26" providerId="ADAL" clId="{368B0351-E89A-5045-AF77-9D338935D61D}" dt="2020-07-23T07:30:56.769" v="27"/>
            <ac:spMkLst>
              <pc:docMk/>
              <pc:sldMasterMk cId="0" sldId="2147483656"/>
              <pc:sldLayoutMk cId="3503982060" sldId="2147483748"/>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3503982060" sldId="2147483748"/>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6"/>
            <pc:sldLayoutMk cId="1912087342" sldId="2147483750"/>
          </pc:sldLayoutMkLst>
          <pc:spChg chg="mod">
            <ac:chgData name="Van Eyken Koen" userId="435f31d3-9fa3-41eb-a6e7-7dcb3a5dcb26" providerId="ADAL" clId="{368B0351-E89A-5045-AF77-9D338935D61D}" dt="2020-07-23T07:30:56.769" v="27"/>
            <ac:spMkLst>
              <pc:docMk/>
              <pc:sldMasterMk cId="0" sldId="2147483656"/>
              <pc:sldLayoutMk cId="1912087342" sldId="2147483750"/>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912087342" sldId="2147483750"/>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6"/>
            <pc:sldLayoutMk cId="974594246" sldId="2147483751"/>
          </pc:sldLayoutMkLst>
          <pc:spChg chg="mod">
            <ac:chgData name="Van Eyken Koen" userId="435f31d3-9fa3-41eb-a6e7-7dcb3a5dcb26" providerId="ADAL" clId="{368B0351-E89A-5045-AF77-9D338935D61D}" dt="2020-07-23T07:30:56.769" v="27"/>
            <ac:spMkLst>
              <pc:docMk/>
              <pc:sldMasterMk cId="0" sldId="2147483656"/>
              <pc:sldLayoutMk cId="974594246" sldId="2147483751"/>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974594246" sldId="2147483751"/>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6"/>
            <pc:sldLayoutMk cId="1496152254" sldId="2147483752"/>
          </pc:sldLayoutMkLst>
          <pc:spChg chg="mod">
            <ac:chgData name="Van Eyken Koen" userId="435f31d3-9fa3-41eb-a6e7-7dcb3a5dcb26" providerId="ADAL" clId="{368B0351-E89A-5045-AF77-9D338935D61D}" dt="2020-07-23T07:30:56.769" v="27"/>
            <ac:spMkLst>
              <pc:docMk/>
              <pc:sldMasterMk cId="0" sldId="2147483656"/>
              <pc:sldLayoutMk cId="1496152254" sldId="2147483752"/>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496152254" sldId="2147483752"/>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496152254" sldId="2147483752"/>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496152254" sldId="2147483752"/>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496152254" sldId="2147483752"/>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6"/>
            <pc:sldLayoutMk cId="1200045624" sldId="2147483755"/>
          </pc:sldLayoutMkLst>
          <pc:spChg chg="mod">
            <ac:chgData name="Van Eyken Koen" userId="435f31d3-9fa3-41eb-a6e7-7dcb3a5dcb26" providerId="ADAL" clId="{368B0351-E89A-5045-AF77-9D338935D61D}" dt="2020-07-23T07:30:56.769" v="27"/>
            <ac:spMkLst>
              <pc:docMk/>
              <pc:sldMasterMk cId="0" sldId="2147483656"/>
              <pc:sldLayoutMk cId="1200045624" sldId="2147483755"/>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200045624" sldId="2147483755"/>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200045624" sldId="2147483755"/>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6"/>
            <pc:sldLayoutMk cId="1449765160" sldId="2147483756"/>
          </pc:sldLayoutMkLst>
          <pc:spChg chg="mod">
            <ac:chgData name="Van Eyken Koen" userId="435f31d3-9fa3-41eb-a6e7-7dcb3a5dcb26" providerId="ADAL" clId="{368B0351-E89A-5045-AF77-9D338935D61D}" dt="2020-07-23T07:30:56.769" v="27"/>
            <ac:spMkLst>
              <pc:docMk/>
              <pc:sldMasterMk cId="0" sldId="2147483656"/>
              <pc:sldLayoutMk cId="1449765160" sldId="2147483756"/>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449765160" sldId="2147483756"/>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449765160" sldId="2147483756"/>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6"/>
            <pc:sldLayoutMk cId="1074663616" sldId="2147483758"/>
          </pc:sldLayoutMkLst>
          <pc:spChg chg="mod">
            <ac:chgData name="Van Eyken Koen" userId="435f31d3-9fa3-41eb-a6e7-7dcb3a5dcb26" providerId="ADAL" clId="{368B0351-E89A-5045-AF77-9D338935D61D}" dt="2020-07-23T07:30:56.769" v="27"/>
            <ac:spMkLst>
              <pc:docMk/>
              <pc:sldMasterMk cId="0" sldId="2147483656"/>
              <pc:sldLayoutMk cId="1074663616" sldId="2147483758"/>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6"/>
              <pc:sldLayoutMk cId="1074663616" sldId="2147483758"/>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57"/>
        </pc:sldMasterMkLst>
        <pc:spChg chg="mod">
          <ac:chgData name="Van Eyken Koen" userId="435f31d3-9fa3-41eb-a6e7-7dcb3a5dcb26" providerId="ADAL" clId="{368B0351-E89A-5045-AF77-9D338935D61D}" dt="2020-07-23T07:30:56.769" v="27"/>
          <ac:spMkLst>
            <pc:docMk/>
            <pc:sldMasterMk cId="0" sldId="2147483657"/>
            <ac:spMk id="10244" creationId="{5DB3FA4F-7DB4-D24C-BE6F-AA42A592C162}"/>
          </ac:spMkLst>
        </pc:spChg>
        <pc:spChg chg="mod">
          <ac:chgData name="Van Eyken Koen" userId="435f31d3-9fa3-41eb-a6e7-7dcb3a5dcb26" providerId="ADAL" clId="{368B0351-E89A-5045-AF77-9D338935D61D}" dt="2020-07-23T07:30:56.769" v="27"/>
          <ac:spMkLst>
            <pc:docMk/>
            <pc:sldMasterMk cId="0" sldId="2147483657"/>
            <ac:spMk id="10245" creationId="{C4C14D96-04FB-0249-9816-B476F97457B9}"/>
          </ac:spMkLst>
        </pc:spChg>
        <pc:picChg chg="mod">
          <ac:chgData name="Van Eyken Koen" userId="435f31d3-9fa3-41eb-a6e7-7dcb3a5dcb26" providerId="ADAL" clId="{368B0351-E89A-5045-AF77-9D338935D61D}" dt="2020-07-23T07:30:56.769" v="27"/>
          <ac:picMkLst>
            <pc:docMk/>
            <pc:sldMasterMk cId="0" sldId="2147483657"/>
            <ac:picMk id="10242" creationId="{BA6944E8-CF5E-2E48-AF0E-BE6968DDB3CF}"/>
          </ac:picMkLst>
        </pc:picChg>
        <pc:picChg chg="mod">
          <ac:chgData name="Van Eyken Koen" userId="435f31d3-9fa3-41eb-a6e7-7dcb3a5dcb26" providerId="ADAL" clId="{368B0351-E89A-5045-AF77-9D338935D61D}" dt="2020-07-23T07:30:56.769" v="27"/>
          <ac:picMkLst>
            <pc:docMk/>
            <pc:sldMasterMk cId="0" sldId="2147483657"/>
            <ac:picMk id="10243" creationId="{B7466F9A-69AE-6644-AC32-F7F946FE05CA}"/>
          </ac:picMkLst>
        </pc:picChg>
        <pc:sldLayoutChg chg="modSp">
          <pc:chgData name="Van Eyken Koen" userId="435f31d3-9fa3-41eb-a6e7-7dcb3a5dcb26" providerId="ADAL" clId="{368B0351-E89A-5045-AF77-9D338935D61D}" dt="2020-07-23T07:30:56.769" v="27"/>
          <pc:sldLayoutMkLst>
            <pc:docMk/>
            <pc:sldMasterMk cId="0" sldId="2147483657"/>
            <pc:sldLayoutMk cId="4191859337" sldId="2147483759"/>
          </pc:sldLayoutMkLst>
          <pc:spChg chg="mod">
            <ac:chgData name="Van Eyken Koen" userId="435f31d3-9fa3-41eb-a6e7-7dcb3a5dcb26" providerId="ADAL" clId="{368B0351-E89A-5045-AF77-9D338935D61D}" dt="2020-07-23T07:30:56.769" v="27"/>
            <ac:spMkLst>
              <pc:docMk/>
              <pc:sldMasterMk cId="0" sldId="2147483657"/>
              <pc:sldLayoutMk cId="4191859337" sldId="2147483759"/>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4191859337" sldId="2147483759"/>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7"/>
            <pc:sldLayoutMk cId="253143154" sldId="2147483761"/>
          </pc:sldLayoutMkLst>
          <pc:spChg chg="mod">
            <ac:chgData name="Van Eyken Koen" userId="435f31d3-9fa3-41eb-a6e7-7dcb3a5dcb26" providerId="ADAL" clId="{368B0351-E89A-5045-AF77-9D338935D61D}" dt="2020-07-23T07:30:56.769" v="27"/>
            <ac:spMkLst>
              <pc:docMk/>
              <pc:sldMasterMk cId="0" sldId="2147483657"/>
              <pc:sldLayoutMk cId="253143154" sldId="2147483761"/>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253143154" sldId="2147483761"/>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7"/>
            <pc:sldLayoutMk cId="2648079087" sldId="2147483762"/>
          </pc:sldLayoutMkLst>
          <pc:spChg chg="mod">
            <ac:chgData name="Van Eyken Koen" userId="435f31d3-9fa3-41eb-a6e7-7dcb3a5dcb26" providerId="ADAL" clId="{368B0351-E89A-5045-AF77-9D338935D61D}" dt="2020-07-23T07:30:56.769" v="27"/>
            <ac:spMkLst>
              <pc:docMk/>
              <pc:sldMasterMk cId="0" sldId="2147483657"/>
              <pc:sldLayoutMk cId="2648079087" sldId="2147483762"/>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2648079087" sldId="2147483762"/>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7"/>
            <pc:sldLayoutMk cId="3986512020" sldId="2147483763"/>
          </pc:sldLayoutMkLst>
          <pc:spChg chg="mod">
            <ac:chgData name="Van Eyken Koen" userId="435f31d3-9fa3-41eb-a6e7-7dcb3a5dcb26" providerId="ADAL" clId="{368B0351-E89A-5045-AF77-9D338935D61D}" dt="2020-07-23T07:30:56.769" v="27"/>
            <ac:spMkLst>
              <pc:docMk/>
              <pc:sldMasterMk cId="0" sldId="2147483657"/>
              <pc:sldLayoutMk cId="3986512020" sldId="2147483763"/>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3986512020" sldId="2147483763"/>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3986512020" sldId="2147483763"/>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3986512020" sldId="2147483763"/>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3986512020" sldId="2147483763"/>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7"/>
            <pc:sldLayoutMk cId="861118558" sldId="2147483766"/>
          </pc:sldLayoutMkLst>
          <pc:spChg chg="mod">
            <ac:chgData name="Van Eyken Koen" userId="435f31d3-9fa3-41eb-a6e7-7dcb3a5dcb26" providerId="ADAL" clId="{368B0351-E89A-5045-AF77-9D338935D61D}" dt="2020-07-23T07:30:56.769" v="27"/>
            <ac:spMkLst>
              <pc:docMk/>
              <pc:sldMasterMk cId="0" sldId="2147483657"/>
              <pc:sldLayoutMk cId="861118558" sldId="2147483766"/>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861118558" sldId="2147483766"/>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861118558" sldId="2147483766"/>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7"/>
            <pc:sldLayoutMk cId="2163076384" sldId="2147483767"/>
          </pc:sldLayoutMkLst>
          <pc:spChg chg="mod">
            <ac:chgData name="Van Eyken Koen" userId="435f31d3-9fa3-41eb-a6e7-7dcb3a5dcb26" providerId="ADAL" clId="{368B0351-E89A-5045-AF77-9D338935D61D}" dt="2020-07-23T07:30:56.769" v="27"/>
            <ac:spMkLst>
              <pc:docMk/>
              <pc:sldMasterMk cId="0" sldId="2147483657"/>
              <pc:sldLayoutMk cId="2163076384" sldId="2147483767"/>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2163076384" sldId="2147483767"/>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2163076384" sldId="2147483767"/>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7"/>
            <pc:sldLayoutMk cId="1470752791" sldId="2147483769"/>
          </pc:sldLayoutMkLst>
          <pc:spChg chg="mod">
            <ac:chgData name="Van Eyken Koen" userId="435f31d3-9fa3-41eb-a6e7-7dcb3a5dcb26" providerId="ADAL" clId="{368B0351-E89A-5045-AF77-9D338935D61D}" dt="2020-07-23T07:30:56.769" v="27"/>
            <ac:spMkLst>
              <pc:docMk/>
              <pc:sldMasterMk cId="0" sldId="2147483657"/>
              <pc:sldLayoutMk cId="1470752791" sldId="2147483769"/>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7"/>
              <pc:sldLayoutMk cId="1470752791" sldId="2147483769"/>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58"/>
        </pc:sldMasterMkLst>
        <pc:spChg chg="mod">
          <ac:chgData name="Van Eyken Koen" userId="435f31d3-9fa3-41eb-a6e7-7dcb3a5dcb26" providerId="ADAL" clId="{368B0351-E89A-5045-AF77-9D338935D61D}" dt="2020-07-23T07:30:56.769" v="27"/>
          <ac:spMkLst>
            <pc:docMk/>
            <pc:sldMasterMk cId="0" sldId="2147483658"/>
            <ac:spMk id="2" creationId="{6E08B71C-A4DE-0549-B4D4-FCF147509777}"/>
          </ac:spMkLst>
        </pc:spChg>
        <pc:spChg chg="mod">
          <ac:chgData name="Van Eyken Koen" userId="435f31d3-9fa3-41eb-a6e7-7dcb3a5dcb26" providerId="ADAL" clId="{368B0351-E89A-5045-AF77-9D338935D61D}" dt="2020-07-23T07:30:56.769" v="27"/>
          <ac:spMkLst>
            <pc:docMk/>
            <pc:sldMasterMk cId="0" sldId="2147483658"/>
            <ac:spMk id="11266" creationId="{A2480527-E28C-5641-80AC-668F20D9EB77}"/>
          </ac:spMkLst>
        </pc:spChg>
        <pc:spChg chg="mod">
          <ac:chgData name="Van Eyken Koen" userId="435f31d3-9fa3-41eb-a6e7-7dcb3a5dcb26" providerId="ADAL" clId="{368B0351-E89A-5045-AF77-9D338935D61D}" dt="2020-07-23T07:30:56.769" v="27"/>
          <ac:spMkLst>
            <pc:docMk/>
            <pc:sldMasterMk cId="0" sldId="2147483658"/>
            <ac:spMk id="11267" creationId="{E7BD4361-EAAC-144D-AFA8-A7CC18C0ECAD}"/>
          </ac:spMkLst>
        </pc:spChg>
        <pc:sldLayoutChg chg="modSp">
          <pc:chgData name="Van Eyken Koen" userId="435f31d3-9fa3-41eb-a6e7-7dcb3a5dcb26" providerId="ADAL" clId="{368B0351-E89A-5045-AF77-9D338935D61D}" dt="2020-07-23T07:30:56.769" v="27"/>
          <pc:sldLayoutMkLst>
            <pc:docMk/>
            <pc:sldMasterMk cId="0" sldId="2147483658"/>
            <pc:sldLayoutMk cId="1784362496" sldId="2147483770"/>
          </pc:sldLayoutMkLst>
          <pc:spChg chg="mod">
            <ac:chgData name="Van Eyken Koen" userId="435f31d3-9fa3-41eb-a6e7-7dcb3a5dcb26" providerId="ADAL" clId="{368B0351-E89A-5045-AF77-9D338935D61D}" dt="2020-07-23T07:30:56.769" v="27"/>
            <ac:spMkLst>
              <pc:docMk/>
              <pc:sldMasterMk cId="0" sldId="2147483658"/>
              <pc:sldLayoutMk cId="1784362496" sldId="2147483770"/>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1784362496" sldId="2147483770"/>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8"/>
            <pc:sldLayoutMk cId="1266390901" sldId="2147483772"/>
          </pc:sldLayoutMkLst>
          <pc:spChg chg="mod">
            <ac:chgData name="Van Eyken Koen" userId="435f31d3-9fa3-41eb-a6e7-7dcb3a5dcb26" providerId="ADAL" clId="{368B0351-E89A-5045-AF77-9D338935D61D}" dt="2020-07-23T07:30:56.769" v="27"/>
            <ac:spMkLst>
              <pc:docMk/>
              <pc:sldMasterMk cId="0" sldId="2147483658"/>
              <pc:sldLayoutMk cId="1266390901" sldId="2147483772"/>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1266390901" sldId="2147483772"/>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8"/>
            <pc:sldLayoutMk cId="3249279658" sldId="2147483773"/>
          </pc:sldLayoutMkLst>
          <pc:spChg chg="mod">
            <ac:chgData name="Van Eyken Koen" userId="435f31d3-9fa3-41eb-a6e7-7dcb3a5dcb26" providerId="ADAL" clId="{368B0351-E89A-5045-AF77-9D338935D61D}" dt="2020-07-23T07:30:56.769" v="27"/>
            <ac:spMkLst>
              <pc:docMk/>
              <pc:sldMasterMk cId="0" sldId="2147483658"/>
              <pc:sldLayoutMk cId="3249279658" sldId="2147483773"/>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3249279658" sldId="2147483773"/>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8"/>
            <pc:sldLayoutMk cId="2554410613" sldId="2147483774"/>
          </pc:sldLayoutMkLst>
          <pc:spChg chg="mod">
            <ac:chgData name="Van Eyken Koen" userId="435f31d3-9fa3-41eb-a6e7-7dcb3a5dcb26" providerId="ADAL" clId="{368B0351-E89A-5045-AF77-9D338935D61D}" dt="2020-07-23T07:30:56.769" v="27"/>
            <ac:spMkLst>
              <pc:docMk/>
              <pc:sldMasterMk cId="0" sldId="2147483658"/>
              <pc:sldLayoutMk cId="2554410613" sldId="2147483774"/>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2554410613" sldId="2147483774"/>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2554410613" sldId="2147483774"/>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2554410613" sldId="2147483774"/>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2554410613" sldId="2147483774"/>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8"/>
            <pc:sldLayoutMk cId="2869281156" sldId="2147483777"/>
          </pc:sldLayoutMkLst>
          <pc:spChg chg="mod">
            <ac:chgData name="Van Eyken Koen" userId="435f31d3-9fa3-41eb-a6e7-7dcb3a5dcb26" providerId="ADAL" clId="{368B0351-E89A-5045-AF77-9D338935D61D}" dt="2020-07-23T07:30:56.769" v="27"/>
            <ac:spMkLst>
              <pc:docMk/>
              <pc:sldMasterMk cId="0" sldId="2147483658"/>
              <pc:sldLayoutMk cId="2869281156" sldId="2147483777"/>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2869281156" sldId="2147483777"/>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2869281156" sldId="2147483777"/>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8"/>
            <pc:sldLayoutMk cId="374604313" sldId="2147483778"/>
          </pc:sldLayoutMkLst>
          <pc:spChg chg="mod">
            <ac:chgData name="Van Eyken Koen" userId="435f31d3-9fa3-41eb-a6e7-7dcb3a5dcb26" providerId="ADAL" clId="{368B0351-E89A-5045-AF77-9D338935D61D}" dt="2020-07-23T07:30:56.769" v="27"/>
            <ac:spMkLst>
              <pc:docMk/>
              <pc:sldMasterMk cId="0" sldId="2147483658"/>
              <pc:sldLayoutMk cId="374604313" sldId="2147483778"/>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374604313" sldId="2147483778"/>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374604313" sldId="2147483778"/>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8"/>
            <pc:sldLayoutMk cId="3620550637" sldId="2147483780"/>
          </pc:sldLayoutMkLst>
          <pc:spChg chg="mod">
            <ac:chgData name="Van Eyken Koen" userId="435f31d3-9fa3-41eb-a6e7-7dcb3a5dcb26" providerId="ADAL" clId="{368B0351-E89A-5045-AF77-9D338935D61D}" dt="2020-07-23T07:30:56.769" v="27"/>
            <ac:spMkLst>
              <pc:docMk/>
              <pc:sldMasterMk cId="0" sldId="2147483658"/>
              <pc:sldLayoutMk cId="3620550637" sldId="2147483780"/>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8"/>
              <pc:sldLayoutMk cId="3620550637" sldId="2147483780"/>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0" sldId="2147483659"/>
        </pc:sldMasterMkLst>
        <pc:spChg chg="mod">
          <ac:chgData name="Van Eyken Koen" userId="435f31d3-9fa3-41eb-a6e7-7dcb3a5dcb26" providerId="ADAL" clId="{368B0351-E89A-5045-AF77-9D338935D61D}" dt="2020-07-23T07:30:56.769" v="27"/>
          <ac:spMkLst>
            <pc:docMk/>
            <pc:sldMasterMk cId="0" sldId="2147483659"/>
            <ac:spMk id="2" creationId="{A179ED1E-1642-6B45-BA08-175B7499A369}"/>
          </ac:spMkLst>
        </pc:spChg>
        <pc:spChg chg="mod">
          <ac:chgData name="Van Eyken Koen" userId="435f31d3-9fa3-41eb-a6e7-7dcb3a5dcb26" providerId="ADAL" clId="{368B0351-E89A-5045-AF77-9D338935D61D}" dt="2020-07-23T07:30:56.769" v="27"/>
          <ac:spMkLst>
            <pc:docMk/>
            <pc:sldMasterMk cId="0" sldId="2147483659"/>
            <ac:spMk id="12290" creationId="{B2F58A0C-ACC2-374F-855F-03A549894F77}"/>
          </ac:spMkLst>
        </pc:spChg>
        <pc:spChg chg="mod">
          <ac:chgData name="Van Eyken Koen" userId="435f31d3-9fa3-41eb-a6e7-7dcb3a5dcb26" providerId="ADAL" clId="{368B0351-E89A-5045-AF77-9D338935D61D}" dt="2020-07-23T07:30:56.769" v="27"/>
          <ac:spMkLst>
            <pc:docMk/>
            <pc:sldMasterMk cId="0" sldId="2147483659"/>
            <ac:spMk id="12291" creationId="{BC5C10CD-5B44-4F41-9969-C3C7C600A4D1}"/>
          </ac:spMkLst>
        </pc:spChg>
        <pc:spChg chg="mod">
          <ac:chgData name="Van Eyken Koen" userId="435f31d3-9fa3-41eb-a6e7-7dcb3a5dcb26" providerId="ADAL" clId="{368B0351-E89A-5045-AF77-9D338935D61D}" dt="2020-07-23T07:30:56.769" v="27"/>
          <ac:spMkLst>
            <pc:docMk/>
            <pc:sldMasterMk cId="0" sldId="2147483659"/>
            <ac:spMk id="12292" creationId="{2EA709D6-C27D-2848-BF66-C98CA75F2C82}"/>
          </ac:spMkLst>
        </pc:spChg>
        <pc:spChg chg="mod">
          <ac:chgData name="Van Eyken Koen" userId="435f31d3-9fa3-41eb-a6e7-7dcb3a5dcb26" providerId="ADAL" clId="{368B0351-E89A-5045-AF77-9D338935D61D}" dt="2020-07-23T07:30:56.769" v="27"/>
          <ac:spMkLst>
            <pc:docMk/>
            <pc:sldMasterMk cId="0" sldId="2147483659"/>
            <ac:spMk id="12293" creationId="{E2EB5652-ACB4-F84E-B41C-922E791546CF}"/>
          </ac:spMkLst>
        </pc:spChg>
        <pc:sldLayoutChg chg="modSp">
          <pc:chgData name="Van Eyken Koen" userId="435f31d3-9fa3-41eb-a6e7-7dcb3a5dcb26" providerId="ADAL" clId="{368B0351-E89A-5045-AF77-9D338935D61D}" dt="2020-07-23T07:30:56.769" v="27"/>
          <pc:sldLayoutMkLst>
            <pc:docMk/>
            <pc:sldMasterMk cId="0" sldId="2147483659"/>
            <pc:sldLayoutMk cId="557274647" sldId="2147483781"/>
          </pc:sldLayoutMkLst>
          <pc:spChg chg="mod">
            <ac:chgData name="Van Eyken Koen" userId="435f31d3-9fa3-41eb-a6e7-7dcb3a5dcb26" providerId="ADAL" clId="{368B0351-E89A-5045-AF77-9D338935D61D}" dt="2020-07-23T07:30:56.769" v="27"/>
            <ac:spMkLst>
              <pc:docMk/>
              <pc:sldMasterMk cId="0" sldId="2147483659"/>
              <pc:sldLayoutMk cId="557274647" sldId="2147483781"/>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557274647" sldId="2147483781"/>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9"/>
            <pc:sldLayoutMk cId="1350393574" sldId="2147483783"/>
          </pc:sldLayoutMkLst>
          <pc:spChg chg="mod">
            <ac:chgData name="Van Eyken Koen" userId="435f31d3-9fa3-41eb-a6e7-7dcb3a5dcb26" providerId="ADAL" clId="{368B0351-E89A-5045-AF77-9D338935D61D}" dt="2020-07-23T07:30:56.769" v="27"/>
            <ac:spMkLst>
              <pc:docMk/>
              <pc:sldMasterMk cId="0" sldId="2147483659"/>
              <pc:sldLayoutMk cId="1350393574" sldId="2147483783"/>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1350393574" sldId="2147483783"/>
              <ac:spMk id="3"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9"/>
            <pc:sldLayoutMk cId="3587640825" sldId="2147483784"/>
          </pc:sldLayoutMkLst>
          <pc:spChg chg="mod">
            <ac:chgData name="Van Eyken Koen" userId="435f31d3-9fa3-41eb-a6e7-7dcb3a5dcb26" providerId="ADAL" clId="{368B0351-E89A-5045-AF77-9D338935D61D}" dt="2020-07-23T07:30:56.769" v="27"/>
            <ac:spMkLst>
              <pc:docMk/>
              <pc:sldMasterMk cId="0" sldId="2147483659"/>
              <pc:sldLayoutMk cId="3587640825" sldId="2147483784"/>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3587640825" sldId="2147483784"/>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9"/>
            <pc:sldLayoutMk cId="4219879912" sldId="2147483785"/>
          </pc:sldLayoutMkLst>
          <pc:spChg chg="mod">
            <ac:chgData name="Van Eyken Koen" userId="435f31d3-9fa3-41eb-a6e7-7dcb3a5dcb26" providerId="ADAL" clId="{368B0351-E89A-5045-AF77-9D338935D61D}" dt="2020-07-23T07:30:56.769" v="27"/>
            <ac:spMkLst>
              <pc:docMk/>
              <pc:sldMasterMk cId="0" sldId="2147483659"/>
              <pc:sldLayoutMk cId="4219879912" sldId="2147483785"/>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4219879912" sldId="2147483785"/>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4219879912" sldId="2147483785"/>
              <ac:spMk id="4"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4219879912" sldId="2147483785"/>
              <ac:spMk id="5"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4219879912" sldId="2147483785"/>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9"/>
            <pc:sldLayoutMk cId="4179779732" sldId="2147483788"/>
          </pc:sldLayoutMkLst>
          <pc:spChg chg="mod">
            <ac:chgData name="Van Eyken Koen" userId="435f31d3-9fa3-41eb-a6e7-7dcb3a5dcb26" providerId="ADAL" clId="{368B0351-E89A-5045-AF77-9D338935D61D}" dt="2020-07-23T07:30:56.769" v="27"/>
            <ac:spMkLst>
              <pc:docMk/>
              <pc:sldMasterMk cId="0" sldId="2147483659"/>
              <pc:sldLayoutMk cId="4179779732" sldId="2147483788"/>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4179779732" sldId="2147483788"/>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4179779732" sldId="2147483788"/>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9"/>
            <pc:sldLayoutMk cId="2190311881" sldId="2147483789"/>
          </pc:sldLayoutMkLst>
          <pc:spChg chg="mod">
            <ac:chgData name="Van Eyken Koen" userId="435f31d3-9fa3-41eb-a6e7-7dcb3a5dcb26" providerId="ADAL" clId="{368B0351-E89A-5045-AF77-9D338935D61D}" dt="2020-07-23T07:30:56.769" v="27"/>
            <ac:spMkLst>
              <pc:docMk/>
              <pc:sldMasterMk cId="0" sldId="2147483659"/>
              <pc:sldLayoutMk cId="2190311881" sldId="2147483789"/>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2190311881" sldId="2147483789"/>
              <ac:spMk id="3"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2190311881" sldId="2147483789"/>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0" sldId="2147483659"/>
            <pc:sldLayoutMk cId="176865516" sldId="2147483791"/>
          </pc:sldLayoutMkLst>
          <pc:spChg chg="mod">
            <ac:chgData name="Van Eyken Koen" userId="435f31d3-9fa3-41eb-a6e7-7dcb3a5dcb26" providerId="ADAL" clId="{368B0351-E89A-5045-AF77-9D338935D61D}" dt="2020-07-23T07:30:56.769" v="27"/>
            <ac:spMkLst>
              <pc:docMk/>
              <pc:sldMasterMk cId="0" sldId="2147483659"/>
              <pc:sldLayoutMk cId="176865516" sldId="2147483791"/>
              <ac:spMk id="2" creationId="{00000000-0000-0000-0000-000000000000}"/>
            </ac:spMkLst>
          </pc:spChg>
          <pc:spChg chg="mod">
            <ac:chgData name="Van Eyken Koen" userId="435f31d3-9fa3-41eb-a6e7-7dcb3a5dcb26" providerId="ADAL" clId="{368B0351-E89A-5045-AF77-9D338935D61D}" dt="2020-07-23T07:30:56.769" v="27"/>
            <ac:spMkLst>
              <pc:docMk/>
              <pc:sldMasterMk cId="0" sldId="2147483659"/>
              <pc:sldLayoutMk cId="176865516" sldId="2147483791"/>
              <ac:spMk id="3" creationId="{00000000-0000-0000-0000-000000000000}"/>
            </ac:spMkLst>
          </pc:spChg>
        </pc:sldLayoutChg>
      </pc:sldMasterChg>
      <pc:sldMasterChg chg="modSp modSldLayout">
        <pc:chgData name="Van Eyken Koen" userId="435f31d3-9fa3-41eb-a6e7-7dcb3a5dcb26" providerId="ADAL" clId="{368B0351-E89A-5045-AF77-9D338935D61D}" dt="2020-07-23T07:30:56.769" v="27"/>
        <pc:sldMasterMkLst>
          <pc:docMk/>
          <pc:sldMasterMk cId="3985022825" sldId="2147483792"/>
        </pc:sldMasterMkLst>
        <pc:spChg chg="mod">
          <ac:chgData name="Van Eyken Koen" userId="435f31d3-9fa3-41eb-a6e7-7dcb3a5dcb26" providerId="ADAL" clId="{368B0351-E89A-5045-AF77-9D338935D61D}" dt="2020-07-23T07:30:56.769" v="27"/>
          <ac:spMkLst>
            <pc:docMk/>
            <pc:sldMasterMk cId="3985022825" sldId="2147483792"/>
            <ac:spMk id="2"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ac:spMk id="3"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ac:spMk id="4"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ac:spMk id="5"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ac:spMk id="6" creationId="{00000000-0000-0000-0000-000000000000}"/>
          </ac:spMkLst>
        </pc:spChg>
        <pc:picChg chg="mod">
          <ac:chgData name="Van Eyken Koen" userId="435f31d3-9fa3-41eb-a6e7-7dcb3a5dcb26" providerId="ADAL" clId="{368B0351-E89A-5045-AF77-9D338935D61D}" dt="2020-07-23T07:30:56.769" v="27"/>
          <ac:picMkLst>
            <pc:docMk/>
            <pc:sldMasterMk cId="3985022825" sldId="2147483792"/>
            <ac:picMk id="9" creationId="{94A79F64-0EFC-174C-89B9-98BEB632C7F8}"/>
          </ac:picMkLst>
        </pc:picChg>
        <pc:sldLayoutChg chg="modSp">
          <pc:chgData name="Van Eyken Koen" userId="435f31d3-9fa3-41eb-a6e7-7dcb3a5dcb26" providerId="ADAL" clId="{368B0351-E89A-5045-AF77-9D338935D61D}" dt="2020-07-23T07:30:56.769" v="27"/>
          <pc:sldLayoutMkLst>
            <pc:docMk/>
            <pc:sldMasterMk cId="3985022825" sldId="2147483792"/>
            <pc:sldLayoutMk cId="1274570312" sldId="2147483793"/>
          </pc:sldLayoutMkLst>
          <pc:spChg chg="mod">
            <ac:chgData name="Van Eyken Koen" userId="435f31d3-9fa3-41eb-a6e7-7dcb3a5dcb26" providerId="ADAL" clId="{368B0351-E89A-5045-AF77-9D338935D61D}" dt="2020-07-23T07:30:56.769" v="27"/>
            <ac:spMkLst>
              <pc:docMk/>
              <pc:sldMasterMk cId="3985022825" sldId="2147483792"/>
              <pc:sldLayoutMk cId="1274570312" sldId="2147483793"/>
              <ac:spMk id="2"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1274570312" sldId="2147483793"/>
              <ac:spMk id="3" creationId="{00000000-0000-0000-0000-000000000000}"/>
            </ac:spMkLst>
          </pc:spChg>
          <pc:picChg chg="mod">
            <ac:chgData name="Van Eyken Koen" userId="435f31d3-9fa3-41eb-a6e7-7dcb3a5dcb26" providerId="ADAL" clId="{368B0351-E89A-5045-AF77-9D338935D61D}" dt="2020-07-23T07:30:56.769" v="27"/>
            <ac:picMkLst>
              <pc:docMk/>
              <pc:sldMasterMk cId="3985022825" sldId="2147483792"/>
              <pc:sldLayoutMk cId="1274570312" sldId="2147483793"/>
              <ac:picMk id="11" creationId="{84E20D0F-AC40-FD43-8BCE-462FDF3ABD22}"/>
            </ac:picMkLst>
          </pc:picChg>
          <pc:picChg chg="mod">
            <ac:chgData name="Van Eyken Koen" userId="435f31d3-9fa3-41eb-a6e7-7dcb3a5dcb26" providerId="ADAL" clId="{368B0351-E89A-5045-AF77-9D338935D61D}" dt="2020-07-23T07:30:56.769" v="27"/>
            <ac:picMkLst>
              <pc:docMk/>
              <pc:sldMasterMk cId="3985022825" sldId="2147483792"/>
              <pc:sldLayoutMk cId="1274570312" sldId="2147483793"/>
              <ac:picMk id="13" creationId="{D8123E29-3FEF-F448-9714-34CF79BE82CF}"/>
            </ac:picMkLst>
          </pc:picChg>
          <pc:picChg chg="mod">
            <ac:chgData name="Van Eyken Koen" userId="435f31d3-9fa3-41eb-a6e7-7dcb3a5dcb26" providerId="ADAL" clId="{368B0351-E89A-5045-AF77-9D338935D61D}" dt="2020-07-23T07:30:56.769" v="27"/>
            <ac:picMkLst>
              <pc:docMk/>
              <pc:sldMasterMk cId="3985022825" sldId="2147483792"/>
              <pc:sldLayoutMk cId="1274570312" sldId="2147483793"/>
              <ac:picMk id="15" creationId="{7DFBAEB1-7534-314E-A9EF-59F46B2F5876}"/>
            </ac:picMkLst>
          </pc:picChg>
        </pc:sldLayoutChg>
        <pc:sldLayoutChg chg="modSp">
          <pc:chgData name="Van Eyken Koen" userId="435f31d3-9fa3-41eb-a6e7-7dcb3a5dcb26" providerId="ADAL" clId="{368B0351-E89A-5045-AF77-9D338935D61D}" dt="2020-07-23T07:30:56.769" v="27"/>
          <pc:sldLayoutMkLst>
            <pc:docMk/>
            <pc:sldMasterMk cId="3985022825" sldId="2147483792"/>
            <pc:sldLayoutMk cId="3954985665" sldId="2147483795"/>
          </pc:sldLayoutMkLst>
          <pc:spChg chg="mod">
            <ac:chgData name="Van Eyken Koen" userId="435f31d3-9fa3-41eb-a6e7-7dcb3a5dcb26" providerId="ADAL" clId="{368B0351-E89A-5045-AF77-9D338935D61D}" dt="2020-07-23T07:30:56.769" v="27"/>
            <ac:spMkLst>
              <pc:docMk/>
              <pc:sldMasterMk cId="3985022825" sldId="2147483792"/>
              <pc:sldLayoutMk cId="3954985665" sldId="2147483795"/>
              <ac:spMk id="2"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3954985665" sldId="2147483795"/>
              <ac:spMk id="3"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3954985665" sldId="2147483795"/>
              <ac:spMk id="6" creationId="{00000000-0000-0000-0000-000000000000}"/>
            </ac:spMkLst>
          </pc:spChg>
          <pc:picChg chg="mod">
            <ac:chgData name="Van Eyken Koen" userId="435f31d3-9fa3-41eb-a6e7-7dcb3a5dcb26" providerId="ADAL" clId="{368B0351-E89A-5045-AF77-9D338935D61D}" dt="2020-07-23T07:30:56.769" v="27"/>
            <ac:picMkLst>
              <pc:docMk/>
              <pc:sldMasterMk cId="3985022825" sldId="2147483792"/>
              <pc:sldLayoutMk cId="3954985665" sldId="2147483795"/>
              <ac:picMk id="10" creationId="{BC2470E5-3757-7D42-9FC4-F6ECDE9AE588}"/>
            </ac:picMkLst>
          </pc:picChg>
          <pc:picChg chg="mod">
            <ac:chgData name="Van Eyken Koen" userId="435f31d3-9fa3-41eb-a6e7-7dcb3a5dcb26" providerId="ADAL" clId="{368B0351-E89A-5045-AF77-9D338935D61D}" dt="2020-07-23T07:30:56.769" v="27"/>
            <ac:picMkLst>
              <pc:docMk/>
              <pc:sldMasterMk cId="3985022825" sldId="2147483792"/>
              <pc:sldLayoutMk cId="3954985665" sldId="2147483795"/>
              <ac:picMk id="11" creationId="{01D7CB96-9E3F-084B-9130-4BB4FEB95FCF}"/>
            </ac:picMkLst>
          </pc:picChg>
          <pc:picChg chg="mod">
            <ac:chgData name="Van Eyken Koen" userId="435f31d3-9fa3-41eb-a6e7-7dcb3a5dcb26" providerId="ADAL" clId="{368B0351-E89A-5045-AF77-9D338935D61D}" dt="2020-07-23T07:30:56.769" v="27"/>
            <ac:picMkLst>
              <pc:docMk/>
              <pc:sldMasterMk cId="3985022825" sldId="2147483792"/>
              <pc:sldLayoutMk cId="3954985665" sldId="2147483795"/>
              <ac:picMk id="12" creationId="{0E25DA74-6D2C-8E40-96B9-E43883B2DFC7}"/>
            </ac:picMkLst>
          </pc:picChg>
        </pc:sldLayoutChg>
        <pc:sldLayoutChg chg="modSp">
          <pc:chgData name="Van Eyken Koen" userId="435f31d3-9fa3-41eb-a6e7-7dcb3a5dcb26" providerId="ADAL" clId="{368B0351-E89A-5045-AF77-9D338935D61D}" dt="2020-07-23T07:30:56.769" v="27"/>
          <pc:sldLayoutMkLst>
            <pc:docMk/>
            <pc:sldMasterMk cId="3985022825" sldId="2147483792"/>
            <pc:sldLayoutMk cId="2826593446" sldId="2147483796"/>
          </pc:sldLayoutMkLst>
          <pc:spChg chg="mod">
            <ac:chgData name="Van Eyken Koen" userId="435f31d3-9fa3-41eb-a6e7-7dcb3a5dcb26" providerId="ADAL" clId="{368B0351-E89A-5045-AF77-9D338935D61D}" dt="2020-07-23T07:30:56.769" v="27"/>
            <ac:spMkLst>
              <pc:docMk/>
              <pc:sldMasterMk cId="3985022825" sldId="2147483792"/>
              <pc:sldLayoutMk cId="2826593446" sldId="2147483796"/>
              <ac:spMk id="3"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2826593446" sldId="2147483796"/>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3985022825" sldId="2147483792"/>
            <pc:sldLayoutMk cId="1584044094" sldId="2147483797"/>
          </pc:sldLayoutMkLst>
          <pc:spChg chg="mod">
            <ac:chgData name="Van Eyken Koen" userId="435f31d3-9fa3-41eb-a6e7-7dcb3a5dcb26" providerId="ADAL" clId="{368B0351-E89A-5045-AF77-9D338935D61D}" dt="2020-07-23T07:30:56.769" v="27"/>
            <ac:spMkLst>
              <pc:docMk/>
              <pc:sldMasterMk cId="3985022825" sldId="2147483792"/>
              <pc:sldLayoutMk cId="1584044094" sldId="2147483797"/>
              <ac:spMk id="2"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1584044094" sldId="2147483797"/>
              <ac:spMk id="3"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1584044094" sldId="2147483797"/>
              <ac:spMk id="4"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1584044094" sldId="2147483797"/>
              <ac:spMk id="5"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1584044094" sldId="2147483797"/>
              <ac:spMk id="6"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3985022825" sldId="2147483792"/>
            <pc:sldLayoutMk cId="956563464" sldId="2147483800"/>
          </pc:sldLayoutMkLst>
          <pc:spChg chg="mod">
            <ac:chgData name="Van Eyken Koen" userId="435f31d3-9fa3-41eb-a6e7-7dcb3a5dcb26" providerId="ADAL" clId="{368B0351-E89A-5045-AF77-9D338935D61D}" dt="2020-07-23T07:30:56.769" v="27"/>
            <ac:spMkLst>
              <pc:docMk/>
              <pc:sldMasterMk cId="3985022825" sldId="2147483792"/>
              <pc:sldLayoutMk cId="956563464" sldId="2147483800"/>
              <ac:spMk id="2"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956563464" sldId="2147483800"/>
              <ac:spMk id="3"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956563464" sldId="2147483800"/>
              <ac:spMk id="4" creationId="{00000000-0000-0000-0000-000000000000}"/>
            </ac:spMkLst>
          </pc:spChg>
        </pc:sldLayoutChg>
        <pc:sldLayoutChg chg="modSp">
          <pc:chgData name="Van Eyken Koen" userId="435f31d3-9fa3-41eb-a6e7-7dcb3a5dcb26" providerId="ADAL" clId="{368B0351-E89A-5045-AF77-9D338935D61D}" dt="2020-07-23T07:30:56.769" v="27"/>
          <pc:sldLayoutMkLst>
            <pc:docMk/>
            <pc:sldMasterMk cId="3985022825" sldId="2147483792"/>
            <pc:sldLayoutMk cId="818010899" sldId="2147483801"/>
          </pc:sldLayoutMkLst>
          <pc:spChg chg="mod">
            <ac:chgData name="Van Eyken Koen" userId="435f31d3-9fa3-41eb-a6e7-7dcb3a5dcb26" providerId="ADAL" clId="{368B0351-E89A-5045-AF77-9D338935D61D}" dt="2020-07-23T07:30:56.769" v="27"/>
            <ac:spMkLst>
              <pc:docMk/>
              <pc:sldMasterMk cId="3985022825" sldId="2147483792"/>
              <pc:sldLayoutMk cId="818010899" sldId="2147483801"/>
              <ac:spMk id="2"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818010899" sldId="2147483801"/>
              <ac:spMk id="3" creationId="{00000000-0000-0000-0000-000000000000}"/>
            </ac:spMkLst>
          </pc:spChg>
          <pc:spChg chg="mod">
            <ac:chgData name="Van Eyken Koen" userId="435f31d3-9fa3-41eb-a6e7-7dcb3a5dcb26" providerId="ADAL" clId="{368B0351-E89A-5045-AF77-9D338935D61D}" dt="2020-07-23T07:30:56.769" v="27"/>
            <ac:spMkLst>
              <pc:docMk/>
              <pc:sldMasterMk cId="3985022825" sldId="2147483792"/>
              <pc:sldLayoutMk cId="818010899" sldId="2147483801"/>
              <ac:spMk id="4" creationId="{00000000-0000-0000-0000-000000000000}"/>
            </ac:spMkLst>
          </pc:spChg>
        </pc:sldLayoutChg>
      </pc:sldMasterChg>
      <pc:sldMasterChg chg="del delSldLayout">
        <pc:chgData name="Van Eyken Koen" userId="435f31d3-9fa3-41eb-a6e7-7dcb3a5dcb26" providerId="ADAL" clId="{368B0351-E89A-5045-AF77-9D338935D61D}" dt="2020-07-23T07:31:49.926" v="55" actId="2696"/>
        <pc:sldMasterMkLst>
          <pc:docMk/>
          <pc:sldMasterMk cId="2106500623" sldId="2147483814"/>
        </pc:sldMasterMkLst>
        <pc:sldLayoutChg chg="del">
          <pc:chgData name="Van Eyken Koen" userId="435f31d3-9fa3-41eb-a6e7-7dcb3a5dcb26" providerId="ADAL" clId="{368B0351-E89A-5045-AF77-9D338935D61D}" dt="2020-07-23T07:31:49.860" v="44" actId="2696"/>
          <pc:sldLayoutMkLst>
            <pc:docMk/>
            <pc:sldMasterMk cId="2106500623" sldId="2147483814"/>
            <pc:sldLayoutMk cId="1496755697" sldId="2147483815"/>
          </pc:sldLayoutMkLst>
        </pc:sldLayoutChg>
        <pc:sldLayoutChg chg="del">
          <pc:chgData name="Van Eyken Koen" userId="435f31d3-9fa3-41eb-a6e7-7dcb3a5dcb26" providerId="ADAL" clId="{368B0351-E89A-5045-AF77-9D338935D61D}" dt="2020-07-23T07:31:49.865" v="45" actId="2696"/>
          <pc:sldLayoutMkLst>
            <pc:docMk/>
            <pc:sldMasterMk cId="2106500623" sldId="2147483814"/>
            <pc:sldLayoutMk cId="1633463379" sldId="2147483816"/>
          </pc:sldLayoutMkLst>
        </pc:sldLayoutChg>
        <pc:sldLayoutChg chg="del">
          <pc:chgData name="Van Eyken Koen" userId="435f31d3-9fa3-41eb-a6e7-7dcb3a5dcb26" providerId="ADAL" clId="{368B0351-E89A-5045-AF77-9D338935D61D}" dt="2020-07-23T07:31:49.870" v="46" actId="2696"/>
          <pc:sldLayoutMkLst>
            <pc:docMk/>
            <pc:sldMasterMk cId="2106500623" sldId="2147483814"/>
            <pc:sldLayoutMk cId="970664958" sldId="2147483817"/>
          </pc:sldLayoutMkLst>
        </pc:sldLayoutChg>
        <pc:sldLayoutChg chg="del">
          <pc:chgData name="Van Eyken Koen" userId="435f31d3-9fa3-41eb-a6e7-7dcb3a5dcb26" providerId="ADAL" clId="{368B0351-E89A-5045-AF77-9D338935D61D}" dt="2020-07-23T07:31:49.876" v="47" actId="2696"/>
          <pc:sldLayoutMkLst>
            <pc:docMk/>
            <pc:sldMasterMk cId="2106500623" sldId="2147483814"/>
            <pc:sldLayoutMk cId="1203347477" sldId="2147483818"/>
          </pc:sldLayoutMkLst>
        </pc:sldLayoutChg>
        <pc:sldLayoutChg chg="del">
          <pc:chgData name="Van Eyken Koen" userId="435f31d3-9fa3-41eb-a6e7-7dcb3a5dcb26" providerId="ADAL" clId="{368B0351-E89A-5045-AF77-9D338935D61D}" dt="2020-07-23T07:31:49.882" v="48" actId="2696"/>
          <pc:sldLayoutMkLst>
            <pc:docMk/>
            <pc:sldMasterMk cId="2106500623" sldId="2147483814"/>
            <pc:sldLayoutMk cId="2103980442" sldId="2147483819"/>
          </pc:sldLayoutMkLst>
        </pc:sldLayoutChg>
        <pc:sldLayoutChg chg="del">
          <pc:chgData name="Van Eyken Koen" userId="435f31d3-9fa3-41eb-a6e7-7dcb3a5dcb26" providerId="ADAL" clId="{368B0351-E89A-5045-AF77-9D338935D61D}" dt="2020-07-23T07:31:49.887" v="49" actId="2696"/>
          <pc:sldLayoutMkLst>
            <pc:docMk/>
            <pc:sldMasterMk cId="2106500623" sldId="2147483814"/>
            <pc:sldLayoutMk cId="1861184729" sldId="2147483820"/>
          </pc:sldLayoutMkLst>
        </pc:sldLayoutChg>
        <pc:sldLayoutChg chg="del">
          <pc:chgData name="Van Eyken Koen" userId="435f31d3-9fa3-41eb-a6e7-7dcb3a5dcb26" providerId="ADAL" clId="{368B0351-E89A-5045-AF77-9D338935D61D}" dt="2020-07-23T07:31:49.893" v="50" actId="2696"/>
          <pc:sldLayoutMkLst>
            <pc:docMk/>
            <pc:sldMasterMk cId="2106500623" sldId="2147483814"/>
            <pc:sldLayoutMk cId="3655299556" sldId="2147483821"/>
          </pc:sldLayoutMkLst>
        </pc:sldLayoutChg>
        <pc:sldLayoutChg chg="del">
          <pc:chgData name="Van Eyken Koen" userId="435f31d3-9fa3-41eb-a6e7-7dcb3a5dcb26" providerId="ADAL" clId="{368B0351-E89A-5045-AF77-9D338935D61D}" dt="2020-07-23T07:31:49.898" v="51" actId="2696"/>
          <pc:sldLayoutMkLst>
            <pc:docMk/>
            <pc:sldMasterMk cId="2106500623" sldId="2147483814"/>
            <pc:sldLayoutMk cId="1190930366" sldId="2147483822"/>
          </pc:sldLayoutMkLst>
        </pc:sldLayoutChg>
        <pc:sldLayoutChg chg="del">
          <pc:chgData name="Van Eyken Koen" userId="435f31d3-9fa3-41eb-a6e7-7dcb3a5dcb26" providerId="ADAL" clId="{368B0351-E89A-5045-AF77-9D338935D61D}" dt="2020-07-23T07:31:49.904" v="52" actId="2696"/>
          <pc:sldLayoutMkLst>
            <pc:docMk/>
            <pc:sldMasterMk cId="2106500623" sldId="2147483814"/>
            <pc:sldLayoutMk cId="1311011653" sldId="2147483823"/>
          </pc:sldLayoutMkLst>
        </pc:sldLayoutChg>
        <pc:sldLayoutChg chg="del">
          <pc:chgData name="Van Eyken Koen" userId="435f31d3-9fa3-41eb-a6e7-7dcb3a5dcb26" providerId="ADAL" clId="{368B0351-E89A-5045-AF77-9D338935D61D}" dt="2020-07-23T07:31:49.910" v="53" actId="2696"/>
          <pc:sldLayoutMkLst>
            <pc:docMk/>
            <pc:sldMasterMk cId="2106500623" sldId="2147483814"/>
            <pc:sldLayoutMk cId="2028682314" sldId="2147483824"/>
          </pc:sldLayoutMkLst>
        </pc:sldLayoutChg>
        <pc:sldLayoutChg chg="del">
          <pc:chgData name="Van Eyken Koen" userId="435f31d3-9fa3-41eb-a6e7-7dcb3a5dcb26" providerId="ADAL" clId="{368B0351-E89A-5045-AF77-9D338935D61D}" dt="2020-07-23T07:31:49.917" v="54" actId="2696"/>
          <pc:sldLayoutMkLst>
            <pc:docMk/>
            <pc:sldMasterMk cId="2106500623" sldId="2147483814"/>
            <pc:sldLayoutMk cId="279166740" sldId="2147483825"/>
          </pc:sldLayoutMkLst>
        </pc:sldLayoutChg>
      </pc:sldMasterChg>
    </pc:docChg>
  </pc:docChgLst>
  <pc:docChgLst>
    <pc:chgData name="Van Eyken Koen" userId="435f31d3-9fa3-41eb-a6e7-7dcb3a5dcb26" providerId="ADAL" clId="{1A417490-DBB2-8343-B088-3A02ACA0FD40}"/>
    <pc:docChg chg="undo addSld delSld modSld">
      <pc:chgData name="Van Eyken Koen" userId="435f31d3-9fa3-41eb-a6e7-7dcb3a5dcb26" providerId="ADAL" clId="{1A417490-DBB2-8343-B088-3A02ACA0FD40}" dt="2019-11-27T10:00:25.755" v="5" actId="2696"/>
      <pc:docMkLst>
        <pc:docMk/>
      </pc:docMkLst>
      <pc:sldChg chg="delSp modSp">
        <pc:chgData name="Van Eyken Koen" userId="435f31d3-9fa3-41eb-a6e7-7dcb3a5dcb26" providerId="ADAL" clId="{1A417490-DBB2-8343-B088-3A02ACA0FD40}" dt="2019-11-20T09:44:40.983" v="2" actId="1076"/>
        <pc:sldMkLst>
          <pc:docMk/>
          <pc:sldMk cId="0" sldId="256"/>
        </pc:sldMkLst>
        <pc:spChg chg="del">
          <ac:chgData name="Van Eyken Koen" userId="435f31d3-9fa3-41eb-a6e7-7dcb3a5dcb26" providerId="ADAL" clId="{1A417490-DBB2-8343-B088-3A02ACA0FD40}" dt="2019-11-20T09:44:34.726" v="0" actId="478"/>
          <ac:spMkLst>
            <pc:docMk/>
            <pc:sldMk cId="0" sldId="256"/>
            <ac:spMk id="14338" creationId="{3B11BD11-0427-8744-B275-8D2E8DF9919A}"/>
          </ac:spMkLst>
        </pc:spChg>
        <pc:spChg chg="mod">
          <ac:chgData name="Van Eyken Koen" userId="435f31d3-9fa3-41eb-a6e7-7dcb3a5dcb26" providerId="ADAL" clId="{1A417490-DBB2-8343-B088-3A02ACA0FD40}" dt="2019-11-20T09:44:37.962" v="1" actId="1076"/>
          <ac:spMkLst>
            <pc:docMk/>
            <pc:sldMk cId="0" sldId="256"/>
            <ac:spMk id="14339" creationId="{A4E619C5-148B-1942-8B6F-A0EEDF132AEA}"/>
          </ac:spMkLst>
        </pc:spChg>
        <pc:spChg chg="mod">
          <ac:chgData name="Van Eyken Koen" userId="435f31d3-9fa3-41eb-a6e7-7dcb3a5dcb26" providerId="ADAL" clId="{1A417490-DBB2-8343-B088-3A02ACA0FD40}" dt="2019-11-20T09:44:40.983" v="2" actId="1076"/>
          <ac:spMkLst>
            <pc:docMk/>
            <pc:sldMk cId="0" sldId="256"/>
            <ac:spMk id="14340" creationId="{2B8374B5-6561-7444-8843-C69DFE16EB97}"/>
          </ac:spMkLst>
        </pc:spChg>
      </pc:sldChg>
      <pc:sldChg chg="del">
        <pc:chgData name="Van Eyken Koen" userId="435f31d3-9fa3-41eb-a6e7-7dcb3a5dcb26" providerId="ADAL" clId="{1A417490-DBB2-8343-B088-3A02ACA0FD40}" dt="2019-11-27T10:00:23.643" v="3" actId="2696"/>
        <pc:sldMkLst>
          <pc:docMk/>
          <pc:sldMk cId="0" sldId="280"/>
        </pc:sldMkLst>
      </pc:sldChg>
      <pc:sldChg chg="add del">
        <pc:chgData name="Van Eyken Koen" userId="435f31d3-9fa3-41eb-a6e7-7dcb3a5dcb26" providerId="ADAL" clId="{1A417490-DBB2-8343-B088-3A02ACA0FD40}" dt="2019-11-27T10:00:25.755" v="5" actId="2696"/>
        <pc:sldMkLst>
          <pc:docMk/>
          <pc:sldMk cId="0" sldId="281"/>
        </pc:sldMkLst>
      </pc:sldChg>
    </pc:docChg>
  </pc:docChgLst>
</pc:chgInfo>
</file>

<file path=ppt/diagrams/_rels/data11.xml.rels><?xml version="1.0" encoding="UTF-8" standalone="yes"?>
<Relationships xmlns="http://schemas.openxmlformats.org/package/2006/relationships"><Relationship Id="rId1" Type="http://schemas.openxmlformats.org/officeDocument/2006/relationships/image" Target="../media/image17.png"/></Relationships>
</file>

<file path=ppt/diagrams/_rels/data12.xml.rels><?xml version="1.0" encoding="UTF-8" standalone="yes"?>
<Relationships xmlns="http://schemas.openxmlformats.org/package/2006/relationships"><Relationship Id="rId1" Type="http://schemas.openxmlformats.org/officeDocument/2006/relationships/image" Target="../media/image17.png"/></Relationships>
</file>

<file path=ppt/diagrams/_rels/data13.xml.rels><?xml version="1.0" encoding="UTF-8" standalone="yes"?>
<Relationships xmlns="http://schemas.openxmlformats.org/package/2006/relationships"><Relationship Id="rId1" Type="http://schemas.openxmlformats.org/officeDocument/2006/relationships/image" Target="../media/image17.png"/></Relationships>
</file>

<file path=ppt/diagrams/_rels/data5.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C8FA0A-C6A9-1F4A-9179-310810102A7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GB"/>
        </a:p>
      </dgm:t>
    </dgm:pt>
    <dgm:pt modelId="{3F38467E-4C2A-484E-93A3-D87E9AEB9799}">
      <dgm:prSet/>
      <dgm:spPr/>
      <dgm:t>
        <a:bodyPr/>
        <a:lstStyle/>
        <a:p>
          <a:r>
            <a:rPr lang="nl-NL" dirty="0"/>
            <a:t>1. Opbouw</a:t>
          </a:r>
          <a:endParaRPr lang="en-BE" dirty="0"/>
        </a:p>
      </dgm:t>
    </dgm:pt>
    <dgm:pt modelId="{70E49FFD-1F59-D240-81C5-C877675B94CC}" type="parTrans" cxnId="{970F6E69-15E5-7F4A-BE58-436375C1E04A}">
      <dgm:prSet/>
      <dgm:spPr/>
      <dgm:t>
        <a:bodyPr/>
        <a:lstStyle/>
        <a:p>
          <a:endParaRPr lang="en-GB"/>
        </a:p>
      </dgm:t>
    </dgm:pt>
    <dgm:pt modelId="{16FA5041-D541-0045-85E8-548C1BD90A91}" type="sibTrans" cxnId="{970F6E69-15E5-7F4A-BE58-436375C1E04A}">
      <dgm:prSet/>
      <dgm:spPr/>
      <dgm:t>
        <a:bodyPr/>
        <a:lstStyle/>
        <a:p>
          <a:endParaRPr lang="en-GB"/>
        </a:p>
      </dgm:t>
    </dgm:pt>
    <dgm:pt modelId="{872A3721-EC7E-A942-8CBA-F8C9C8E95F7B}" type="pres">
      <dgm:prSet presAssocID="{0DC8FA0A-C6A9-1F4A-9179-310810102A7A}" presName="Name0" presStyleCnt="0">
        <dgm:presLayoutVars>
          <dgm:chPref val="3"/>
          <dgm:dir/>
          <dgm:animLvl val="lvl"/>
          <dgm:resizeHandles/>
        </dgm:presLayoutVars>
      </dgm:prSet>
      <dgm:spPr/>
    </dgm:pt>
    <dgm:pt modelId="{8FE57172-5945-CD46-A027-A81C201DADC5}" type="pres">
      <dgm:prSet presAssocID="{3F38467E-4C2A-484E-93A3-D87E9AEB9799}" presName="horFlow" presStyleCnt="0"/>
      <dgm:spPr/>
    </dgm:pt>
    <dgm:pt modelId="{AFF97F9E-32FE-4847-A6C9-C2FD32492F82}" type="pres">
      <dgm:prSet presAssocID="{3F38467E-4C2A-484E-93A3-D87E9AEB9799}" presName="bigChev" presStyleLbl="node1" presStyleIdx="0" presStyleCnt="1" custScaleX="151772" custLinFactY="-69051" custLinFactNeighborX="5513" custLinFactNeighborY="-100000"/>
      <dgm:spPr/>
    </dgm:pt>
  </dgm:ptLst>
  <dgm:cxnLst>
    <dgm:cxn modelId="{3DED880F-1212-5941-9021-94174B1F3DF1}" type="presOf" srcId="{3F38467E-4C2A-484E-93A3-D87E9AEB9799}" destId="{AFF97F9E-32FE-4847-A6C9-C2FD32492F82}" srcOrd="0" destOrd="0" presId="urn:microsoft.com/office/officeart/2005/8/layout/lProcess3"/>
    <dgm:cxn modelId="{DC2A752F-8DE3-D148-9C01-56BFC6EDC02E}" type="presOf" srcId="{0DC8FA0A-C6A9-1F4A-9179-310810102A7A}" destId="{872A3721-EC7E-A942-8CBA-F8C9C8E95F7B}" srcOrd="0" destOrd="0" presId="urn:microsoft.com/office/officeart/2005/8/layout/lProcess3"/>
    <dgm:cxn modelId="{970F6E69-15E5-7F4A-BE58-436375C1E04A}" srcId="{0DC8FA0A-C6A9-1F4A-9179-310810102A7A}" destId="{3F38467E-4C2A-484E-93A3-D87E9AEB9799}" srcOrd="0" destOrd="0" parTransId="{70E49FFD-1F59-D240-81C5-C877675B94CC}" sibTransId="{16FA5041-D541-0045-85E8-548C1BD90A91}"/>
    <dgm:cxn modelId="{B89F71E5-E4C7-774D-9E89-253E624ECC7D}" type="presParOf" srcId="{872A3721-EC7E-A942-8CBA-F8C9C8E95F7B}" destId="{8FE57172-5945-CD46-A027-A81C201DADC5}" srcOrd="0" destOrd="0" presId="urn:microsoft.com/office/officeart/2005/8/layout/lProcess3"/>
    <dgm:cxn modelId="{4A789A4D-C0A2-C04F-A0AD-9B64865B613C}" type="presParOf" srcId="{8FE57172-5945-CD46-A027-A81C201DADC5}" destId="{AFF97F9E-32FE-4847-A6C9-C2FD32492F82}"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C8FA0A-C6A9-1F4A-9179-310810102A7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GB"/>
        </a:p>
      </dgm:t>
    </dgm:pt>
    <dgm:pt modelId="{3F38467E-4C2A-484E-93A3-D87E9AEB9799}">
      <dgm:prSet/>
      <dgm:spPr/>
      <dgm:t>
        <a:bodyPr/>
        <a:lstStyle/>
        <a:p>
          <a:r>
            <a:rPr lang="nl-NL" dirty="0"/>
            <a:t>5. Tabellen</a:t>
          </a:r>
          <a:endParaRPr lang="en-BE" dirty="0"/>
        </a:p>
      </dgm:t>
    </dgm:pt>
    <dgm:pt modelId="{70E49FFD-1F59-D240-81C5-C877675B94CC}" type="parTrans" cxnId="{970F6E69-15E5-7F4A-BE58-436375C1E04A}">
      <dgm:prSet/>
      <dgm:spPr/>
      <dgm:t>
        <a:bodyPr/>
        <a:lstStyle/>
        <a:p>
          <a:endParaRPr lang="en-GB"/>
        </a:p>
      </dgm:t>
    </dgm:pt>
    <dgm:pt modelId="{16FA5041-D541-0045-85E8-548C1BD90A91}" type="sibTrans" cxnId="{970F6E69-15E5-7F4A-BE58-436375C1E04A}">
      <dgm:prSet/>
      <dgm:spPr/>
      <dgm:t>
        <a:bodyPr/>
        <a:lstStyle/>
        <a:p>
          <a:endParaRPr lang="en-GB"/>
        </a:p>
      </dgm:t>
    </dgm:pt>
    <dgm:pt modelId="{872A3721-EC7E-A942-8CBA-F8C9C8E95F7B}" type="pres">
      <dgm:prSet presAssocID="{0DC8FA0A-C6A9-1F4A-9179-310810102A7A}" presName="Name0" presStyleCnt="0">
        <dgm:presLayoutVars>
          <dgm:chPref val="3"/>
          <dgm:dir/>
          <dgm:animLvl val="lvl"/>
          <dgm:resizeHandles/>
        </dgm:presLayoutVars>
      </dgm:prSet>
      <dgm:spPr/>
    </dgm:pt>
    <dgm:pt modelId="{8FE57172-5945-CD46-A027-A81C201DADC5}" type="pres">
      <dgm:prSet presAssocID="{3F38467E-4C2A-484E-93A3-D87E9AEB9799}" presName="horFlow" presStyleCnt="0"/>
      <dgm:spPr/>
    </dgm:pt>
    <dgm:pt modelId="{AFF97F9E-32FE-4847-A6C9-C2FD32492F82}" type="pres">
      <dgm:prSet presAssocID="{3F38467E-4C2A-484E-93A3-D87E9AEB9799}" presName="bigChev" presStyleLbl="node1" presStyleIdx="0" presStyleCnt="1" custScaleX="200604" custLinFactY="-69051" custLinFactNeighborX="5513" custLinFactNeighborY="-100000"/>
      <dgm:spPr/>
    </dgm:pt>
  </dgm:ptLst>
  <dgm:cxnLst>
    <dgm:cxn modelId="{3DED880F-1212-5941-9021-94174B1F3DF1}" type="presOf" srcId="{3F38467E-4C2A-484E-93A3-D87E9AEB9799}" destId="{AFF97F9E-32FE-4847-A6C9-C2FD32492F82}" srcOrd="0" destOrd="0" presId="urn:microsoft.com/office/officeart/2005/8/layout/lProcess3"/>
    <dgm:cxn modelId="{DC2A752F-8DE3-D148-9C01-56BFC6EDC02E}" type="presOf" srcId="{0DC8FA0A-C6A9-1F4A-9179-310810102A7A}" destId="{872A3721-EC7E-A942-8CBA-F8C9C8E95F7B}" srcOrd="0" destOrd="0" presId="urn:microsoft.com/office/officeart/2005/8/layout/lProcess3"/>
    <dgm:cxn modelId="{970F6E69-15E5-7F4A-BE58-436375C1E04A}" srcId="{0DC8FA0A-C6A9-1F4A-9179-310810102A7A}" destId="{3F38467E-4C2A-484E-93A3-D87E9AEB9799}" srcOrd="0" destOrd="0" parTransId="{70E49FFD-1F59-D240-81C5-C877675B94CC}" sibTransId="{16FA5041-D541-0045-85E8-548C1BD90A91}"/>
    <dgm:cxn modelId="{B89F71E5-E4C7-774D-9E89-253E624ECC7D}" type="presParOf" srcId="{872A3721-EC7E-A942-8CBA-F8C9C8E95F7B}" destId="{8FE57172-5945-CD46-A027-A81C201DADC5}" srcOrd="0" destOrd="0" presId="urn:microsoft.com/office/officeart/2005/8/layout/lProcess3"/>
    <dgm:cxn modelId="{4A789A4D-C0A2-C04F-A0AD-9B64865B613C}" type="presParOf" srcId="{8FE57172-5945-CD46-A027-A81C201DADC5}" destId="{AFF97F9E-32FE-4847-A6C9-C2FD32492F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591BB5-323A-3248-A5B6-A2E3DAEF6A53}"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GB"/>
        </a:p>
      </dgm:t>
    </dgm:pt>
    <dgm:pt modelId="{C5FC8812-116A-734A-AC65-831937794616}">
      <dgm:prSet/>
      <dgm:spPr/>
      <dgm:t>
        <a:bodyPr/>
        <a:lstStyle/>
        <a:p>
          <a:r>
            <a:rPr lang="nl-NL" dirty="0"/>
            <a:t>5.1. GOTO Tabellen</a:t>
          </a:r>
          <a:endParaRPr lang="en-BE" dirty="0"/>
        </a:p>
      </dgm:t>
    </dgm:pt>
    <dgm:pt modelId="{5737C0DB-08CA-8940-A47C-6E4ED4505792}" type="parTrans" cxnId="{EA37079E-C179-1F45-A3EB-3BAC06E853AD}">
      <dgm:prSet/>
      <dgm:spPr/>
      <dgm:t>
        <a:bodyPr/>
        <a:lstStyle/>
        <a:p>
          <a:endParaRPr lang="en-GB"/>
        </a:p>
      </dgm:t>
    </dgm:pt>
    <dgm:pt modelId="{FFC05FEC-153D-1244-8EDB-243828AF437B}" type="sibTrans" cxnId="{EA37079E-C179-1F45-A3EB-3BAC06E853A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t>
        <a:bodyPr/>
        <a:lstStyle/>
        <a:p>
          <a:endParaRPr lang="en-GB"/>
        </a:p>
      </dgm:t>
    </dgm:pt>
    <dgm:pt modelId="{1C6D2F95-957B-424C-86DA-F390EA51A6BD}">
      <dgm:prSet/>
      <dgm:spPr/>
      <dgm:t>
        <a:bodyPr/>
        <a:lstStyle/>
        <a:p>
          <a:r>
            <a:rPr lang="nl-NL" dirty="0"/>
            <a:t>Niet rechtstreekse methode kan makkelijk zo uitgebreid worden, dat een te omvangrijke tabel wordt opgesplitst in aantal deeltabellen</a:t>
          </a:r>
          <a:endParaRPr lang="en-BE" dirty="0"/>
        </a:p>
      </dgm:t>
    </dgm:pt>
    <dgm:pt modelId="{65098FCE-64FD-574B-9DFB-7BF910695879}" type="parTrans" cxnId="{8EF2DB6B-0BE7-904D-9BB0-A9148EF74CFE}">
      <dgm:prSet/>
      <dgm:spPr/>
      <dgm:t>
        <a:bodyPr/>
        <a:lstStyle/>
        <a:p>
          <a:endParaRPr lang="en-GB"/>
        </a:p>
      </dgm:t>
    </dgm:pt>
    <dgm:pt modelId="{65365F29-96DC-A841-A21D-372E192BFAD0}" type="sibTrans" cxnId="{8EF2DB6B-0BE7-904D-9BB0-A9148EF74CFE}">
      <dgm:prSet/>
      <dgm:spPr/>
      <dgm:t>
        <a:bodyPr/>
        <a:lstStyle/>
        <a:p>
          <a:endParaRPr lang="en-GB"/>
        </a:p>
      </dgm:t>
    </dgm:pt>
    <dgm:pt modelId="{2C63A892-6449-C14E-9CEB-9C5ABD066768}">
      <dgm:prSet/>
      <dgm:spPr/>
      <dgm:t>
        <a:bodyPr/>
        <a:lstStyle/>
        <a:p>
          <a:r>
            <a:rPr lang="nl-NL" dirty="0"/>
            <a:t>Deeltabellen worden met elkaar verbonden via GOTO of DO acties</a:t>
          </a:r>
          <a:endParaRPr lang="en-BE" dirty="0"/>
        </a:p>
      </dgm:t>
    </dgm:pt>
    <dgm:pt modelId="{2F492A8A-6E01-D945-9261-25E09988524B}" type="parTrans" cxnId="{8BDBE7B7-3DF3-F348-A94D-5A749BBFEDCE}">
      <dgm:prSet/>
      <dgm:spPr/>
      <dgm:t>
        <a:bodyPr/>
        <a:lstStyle/>
        <a:p>
          <a:endParaRPr lang="en-GB"/>
        </a:p>
      </dgm:t>
    </dgm:pt>
    <dgm:pt modelId="{5D126E00-4D2C-354F-849C-B188C443FD39}" type="sibTrans" cxnId="{8BDBE7B7-3DF3-F348-A94D-5A749BBFEDCE}">
      <dgm:prSet/>
      <dgm:spPr/>
      <dgm:t>
        <a:bodyPr/>
        <a:lstStyle/>
        <a:p>
          <a:endParaRPr lang="en-GB"/>
        </a:p>
      </dgm:t>
    </dgm:pt>
    <dgm:pt modelId="{1A73D03A-9812-A94F-BD7D-469226064E03}">
      <dgm:prSet/>
      <dgm:spPr/>
      <dgm:t>
        <a:bodyPr/>
        <a:lstStyle/>
        <a:p>
          <a:r>
            <a:rPr lang="nl-NL" dirty="0"/>
            <a:t>Actie GOTO “tabel” betekent dat naar andere tabel dient te worden overgegaan</a:t>
          </a:r>
          <a:endParaRPr lang="en-BE" dirty="0"/>
        </a:p>
      </dgm:t>
    </dgm:pt>
    <dgm:pt modelId="{829D9E0F-D749-2E42-BD3D-B341C36AE0F4}" type="parTrans" cxnId="{B9CC8EDF-15CC-7443-AB3F-1ABD3303F551}">
      <dgm:prSet/>
      <dgm:spPr/>
      <dgm:t>
        <a:bodyPr/>
        <a:lstStyle/>
        <a:p>
          <a:endParaRPr lang="en-GB"/>
        </a:p>
      </dgm:t>
    </dgm:pt>
    <dgm:pt modelId="{6B1234A0-FE35-6C4C-BD81-47B1FC96BCAB}" type="sibTrans" cxnId="{B9CC8EDF-15CC-7443-AB3F-1ABD3303F551}">
      <dgm:prSet/>
      <dgm:spPr/>
      <dgm:t>
        <a:bodyPr/>
        <a:lstStyle/>
        <a:p>
          <a:endParaRPr lang="en-GB"/>
        </a:p>
      </dgm:t>
    </dgm:pt>
    <dgm:pt modelId="{F76A21A1-EF4B-E048-BBA5-2BB22A1B1A97}">
      <dgm:prSet/>
      <dgm:spPr/>
      <dgm:t>
        <a:bodyPr/>
        <a:lstStyle/>
        <a:p>
          <a:r>
            <a:rPr lang="nl-NL" dirty="0"/>
            <a:t>Beslissingstabel met een GOTO actie is een open tabel</a:t>
          </a:r>
          <a:endParaRPr lang="en-BE" dirty="0"/>
        </a:p>
      </dgm:t>
    </dgm:pt>
    <dgm:pt modelId="{8A887A2B-991E-9449-8704-B11D8AA312DD}" type="parTrans" cxnId="{F5D5B002-8B66-C146-9D00-F668F1037063}">
      <dgm:prSet/>
      <dgm:spPr/>
      <dgm:t>
        <a:bodyPr/>
        <a:lstStyle/>
        <a:p>
          <a:endParaRPr lang="en-GB"/>
        </a:p>
      </dgm:t>
    </dgm:pt>
    <dgm:pt modelId="{97543970-54AD-AC4F-9268-F6BDD4AD6224}" type="sibTrans" cxnId="{F5D5B002-8B66-C146-9D00-F668F1037063}">
      <dgm:prSet/>
      <dgm:spPr/>
      <dgm:t>
        <a:bodyPr/>
        <a:lstStyle/>
        <a:p>
          <a:endParaRPr lang="en-GB"/>
        </a:p>
      </dgm:t>
    </dgm:pt>
    <dgm:pt modelId="{A5A74F42-F5E8-8E49-B114-8274A508026A}" type="pres">
      <dgm:prSet presAssocID="{26591BB5-323A-3248-A5B6-A2E3DAEF6A53}" presName="Name0" presStyleCnt="0">
        <dgm:presLayoutVars>
          <dgm:chMax val="7"/>
          <dgm:chPref val="7"/>
          <dgm:dir/>
        </dgm:presLayoutVars>
      </dgm:prSet>
      <dgm:spPr/>
    </dgm:pt>
    <dgm:pt modelId="{75BD2CC3-808D-3240-BB10-C1F2C417B1E2}" type="pres">
      <dgm:prSet presAssocID="{C5FC8812-116A-734A-AC65-831937794616}" presName="parTx1" presStyleLbl="node1" presStyleIdx="0" presStyleCnt="1" custLinFactY="-46771" custLinFactNeighborX="3148" custLinFactNeighborY="-100000"/>
      <dgm:spPr/>
    </dgm:pt>
    <dgm:pt modelId="{2A9DBE8A-F52D-2F40-BAFB-181BB8B47AF7}" type="pres">
      <dgm:prSet presAssocID="{C5FC8812-116A-734A-AC65-831937794616}" presName="desTx1" presStyleLbl="revTx" presStyleIdx="0" presStyleCnt="1" custScaleX="509165" custScaleY="274983" custLinFactX="-100000" custLinFactY="90844" custLinFactNeighborX="-112454" custLinFactNeighborY="100000">
        <dgm:presLayoutVars>
          <dgm:bulletEnabled val="1"/>
        </dgm:presLayoutVars>
      </dgm:prSet>
      <dgm:spPr/>
    </dgm:pt>
    <dgm:pt modelId="{B4AF8625-E974-F14B-B8A6-0901347157A9}" type="pres">
      <dgm:prSet presAssocID="{FFC05FEC-153D-1244-8EDB-243828AF437B}" presName="picture1" presStyleCnt="0"/>
      <dgm:spPr/>
    </dgm:pt>
    <dgm:pt modelId="{A129B527-BD5F-9041-B5CE-F18BD91EFAB0}" type="pres">
      <dgm:prSet presAssocID="{FFC05FEC-153D-1244-8EDB-243828AF437B}" presName="imageRepeatNode" presStyleLbl="fgImgPlace1" presStyleIdx="0" presStyleCnt="1" custScaleX="65953" custScaleY="61840" custLinFactNeighborX="4943" custLinFactNeighborY="-44382"/>
      <dgm:spPr/>
    </dgm:pt>
  </dgm:ptLst>
  <dgm:cxnLst>
    <dgm:cxn modelId="{F5D5B002-8B66-C146-9D00-F668F1037063}" srcId="{C5FC8812-116A-734A-AC65-831937794616}" destId="{F76A21A1-EF4B-E048-BBA5-2BB22A1B1A97}" srcOrd="3" destOrd="0" parTransId="{8A887A2B-991E-9449-8704-B11D8AA312DD}" sibTransId="{97543970-54AD-AC4F-9268-F6BDD4AD6224}"/>
    <dgm:cxn modelId="{1BD54619-5698-7F4E-A70C-7BA875D4E66F}" type="presOf" srcId="{1A73D03A-9812-A94F-BD7D-469226064E03}" destId="{2A9DBE8A-F52D-2F40-BAFB-181BB8B47AF7}" srcOrd="0" destOrd="2" presId="urn:microsoft.com/office/officeart/2008/layout/AscendingPictureAccentProcess"/>
    <dgm:cxn modelId="{891BA41A-0256-0D42-AAD3-2B94587F722E}" type="presOf" srcId="{F76A21A1-EF4B-E048-BBA5-2BB22A1B1A97}" destId="{2A9DBE8A-F52D-2F40-BAFB-181BB8B47AF7}" srcOrd="0" destOrd="3" presId="urn:microsoft.com/office/officeart/2008/layout/AscendingPictureAccentProcess"/>
    <dgm:cxn modelId="{F21F3D33-B5AA-5E49-AC95-2FE909F1AC31}" type="presOf" srcId="{FFC05FEC-153D-1244-8EDB-243828AF437B}" destId="{A129B527-BD5F-9041-B5CE-F18BD91EFAB0}" srcOrd="0" destOrd="0" presId="urn:microsoft.com/office/officeart/2008/layout/AscendingPictureAccentProcess"/>
    <dgm:cxn modelId="{EB637752-D9FA-6D4D-BE72-E47B5A9EB6F8}" type="presOf" srcId="{C5FC8812-116A-734A-AC65-831937794616}" destId="{75BD2CC3-808D-3240-BB10-C1F2C417B1E2}" srcOrd="0" destOrd="0" presId="urn:microsoft.com/office/officeart/2008/layout/AscendingPictureAccentProcess"/>
    <dgm:cxn modelId="{693E0064-D8E2-8D4B-AB66-84D2296DD23E}" type="presOf" srcId="{1C6D2F95-957B-424C-86DA-F390EA51A6BD}" destId="{2A9DBE8A-F52D-2F40-BAFB-181BB8B47AF7}" srcOrd="0" destOrd="0" presId="urn:microsoft.com/office/officeart/2008/layout/AscendingPictureAccentProcess"/>
    <dgm:cxn modelId="{8EF2DB6B-0BE7-904D-9BB0-A9148EF74CFE}" srcId="{C5FC8812-116A-734A-AC65-831937794616}" destId="{1C6D2F95-957B-424C-86DA-F390EA51A6BD}" srcOrd="0" destOrd="0" parTransId="{65098FCE-64FD-574B-9DFB-7BF910695879}" sibTransId="{65365F29-96DC-A841-A21D-372E192BFAD0}"/>
    <dgm:cxn modelId="{EA37079E-C179-1F45-A3EB-3BAC06E853AD}" srcId="{26591BB5-323A-3248-A5B6-A2E3DAEF6A53}" destId="{C5FC8812-116A-734A-AC65-831937794616}" srcOrd="0" destOrd="0" parTransId="{5737C0DB-08CA-8940-A47C-6E4ED4505792}" sibTransId="{FFC05FEC-153D-1244-8EDB-243828AF437B}"/>
    <dgm:cxn modelId="{8BDBE7B7-3DF3-F348-A94D-5A749BBFEDCE}" srcId="{C5FC8812-116A-734A-AC65-831937794616}" destId="{2C63A892-6449-C14E-9CEB-9C5ABD066768}" srcOrd="1" destOrd="0" parTransId="{2F492A8A-6E01-D945-9261-25E09988524B}" sibTransId="{5D126E00-4D2C-354F-849C-B188C443FD39}"/>
    <dgm:cxn modelId="{A916D7C9-4B0A-7C45-B742-DD3E3B98344B}" type="presOf" srcId="{26591BB5-323A-3248-A5B6-A2E3DAEF6A53}" destId="{A5A74F42-F5E8-8E49-B114-8274A508026A}" srcOrd="0" destOrd="0" presId="urn:microsoft.com/office/officeart/2008/layout/AscendingPictureAccentProcess"/>
    <dgm:cxn modelId="{B9CC8EDF-15CC-7443-AB3F-1ABD3303F551}" srcId="{C5FC8812-116A-734A-AC65-831937794616}" destId="{1A73D03A-9812-A94F-BD7D-469226064E03}" srcOrd="2" destOrd="0" parTransId="{829D9E0F-D749-2E42-BD3D-B341C36AE0F4}" sibTransId="{6B1234A0-FE35-6C4C-BD81-47B1FC96BCAB}"/>
    <dgm:cxn modelId="{6EAF19F7-363A-7145-A906-813B976EB430}" type="presOf" srcId="{2C63A892-6449-C14E-9CEB-9C5ABD066768}" destId="{2A9DBE8A-F52D-2F40-BAFB-181BB8B47AF7}" srcOrd="0" destOrd="1" presId="urn:microsoft.com/office/officeart/2008/layout/AscendingPictureAccentProcess"/>
    <dgm:cxn modelId="{7D29441A-44C1-9F45-BC48-D85839F2908E}" type="presParOf" srcId="{A5A74F42-F5E8-8E49-B114-8274A508026A}" destId="{75BD2CC3-808D-3240-BB10-C1F2C417B1E2}" srcOrd="0" destOrd="0" presId="urn:microsoft.com/office/officeart/2008/layout/AscendingPictureAccentProcess"/>
    <dgm:cxn modelId="{7C21EEAF-7BC3-1E49-A53A-D3E22FC4F024}" type="presParOf" srcId="{A5A74F42-F5E8-8E49-B114-8274A508026A}" destId="{2A9DBE8A-F52D-2F40-BAFB-181BB8B47AF7}" srcOrd="1" destOrd="0" presId="urn:microsoft.com/office/officeart/2008/layout/AscendingPictureAccentProcess"/>
    <dgm:cxn modelId="{9E9BE6C4-1C80-0248-9ED4-9ACAB1F3115B}" type="presParOf" srcId="{A5A74F42-F5E8-8E49-B114-8274A508026A}" destId="{B4AF8625-E974-F14B-B8A6-0901347157A9}" srcOrd="2" destOrd="0" presId="urn:microsoft.com/office/officeart/2008/layout/AscendingPictureAccentProcess"/>
    <dgm:cxn modelId="{A98E2897-B6E8-5E4E-A0BC-7AE429B3D8BF}" type="presParOf" srcId="{B4AF8625-E974-F14B-B8A6-0901347157A9}" destId="{A129B527-BD5F-9041-B5CE-F18BD91EFAB0}"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591BB5-323A-3248-A5B6-A2E3DAEF6A53}"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GB"/>
        </a:p>
      </dgm:t>
    </dgm:pt>
    <dgm:pt modelId="{C5FC8812-116A-734A-AC65-831937794616}">
      <dgm:prSet/>
      <dgm:spPr/>
      <dgm:t>
        <a:bodyPr/>
        <a:lstStyle/>
        <a:p>
          <a:r>
            <a:rPr lang="nl-NL" altLang="nl-BE" dirty="0">
              <a:solidFill>
                <a:schemeClr val="bg1"/>
              </a:solidFill>
            </a:rPr>
            <a:t>5.2. DO Tabellen</a:t>
          </a:r>
          <a:endParaRPr lang="en-BE" dirty="0">
            <a:solidFill>
              <a:schemeClr val="bg1"/>
            </a:solidFill>
          </a:endParaRPr>
        </a:p>
      </dgm:t>
    </dgm:pt>
    <dgm:pt modelId="{5737C0DB-08CA-8940-A47C-6E4ED4505792}" type="parTrans" cxnId="{EA37079E-C179-1F45-A3EB-3BAC06E853AD}">
      <dgm:prSet/>
      <dgm:spPr/>
      <dgm:t>
        <a:bodyPr/>
        <a:lstStyle/>
        <a:p>
          <a:endParaRPr lang="en-GB"/>
        </a:p>
      </dgm:t>
    </dgm:pt>
    <dgm:pt modelId="{FFC05FEC-153D-1244-8EDB-243828AF437B}" type="sibTrans" cxnId="{EA37079E-C179-1F45-A3EB-3BAC06E853A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t>
        <a:bodyPr/>
        <a:lstStyle/>
        <a:p>
          <a:endParaRPr lang="en-GB"/>
        </a:p>
      </dgm:t>
    </dgm:pt>
    <dgm:pt modelId="{1C6D2F95-957B-424C-86DA-F390EA51A6BD}">
      <dgm:prSet/>
      <dgm:spPr/>
      <dgm:t>
        <a:bodyPr/>
        <a:lstStyle/>
        <a:p>
          <a:r>
            <a:rPr lang="nl-NL" altLang="nl-BE" dirty="0">
              <a:solidFill>
                <a:srgbClr val="68676C"/>
              </a:solidFill>
            </a:rPr>
            <a:t>Actie DO “tabel” betekent dat de logica beschreven in “tabel” moet worden uitgevoerd en daarna moet naar de actie volgend op actie DO worden teruggekeerd </a:t>
          </a:r>
          <a:endParaRPr lang="en-BE" dirty="0"/>
        </a:p>
      </dgm:t>
    </dgm:pt>
    <dgm:pt modelId="{65098FCE-64FD-574B-9DFB-7BF910695879}" type="parTrans" cxnId="{8EF2DB6B-0BE7-904D-9BB0-A9148EF74CFE}">
      <dgm:prSet/>
      <dgm:spPr/>
      <dgm:t>
        <a:bodyPr/>
        <a:lstStyle/>
        <a:p>
          <a:endParaRPr lang="en-GB"/>
        </a:p>
      </dgm:t>
    </dgm:pt>
    <dgm:pt modelId="{65365F29-96DC-A841-A21D-372E192BFAD0}" type="sibTrans" cxnId="{8EF2DB6B-0BE7-904D-9BB0-A9148EF74CFE}">
      <dgm:prSet/>
      <dgm:spPr/>
      <dgm:t>
        <a:bodyPr/>
        <a:lstStyle/>
        <a:p>
          <a:endParaRPr lang="en-GB"/>
        </a:p>
      </dgm:t>
    </dgm:pt>
    <dgm:pt modelId="{86C9B11B-70A9-444C-B9BA-28A03CB06A7B}">
      <dgm:prSet/>
      <dgm:spPr/>
      <dgm:t>
        <a:bodyPr/>
        <a:lstStyle/>
        <a:p>
          <a:r>
            <a:rPr lang="nl-NL" altLang="nl-BE" dirty="0">
              <a:solidFill>
                <a:srgbClr val="68676C"/>
              </a:solidFill>
            </a:rPr>
            <a:t>Tabel waarheen wordt verwezen moet steeds de actie RETURN hebben</a:t>
          </a:r>
        </a:p>
      </dgm:t>
    </dgm:pt>
    <dgm:pt modelId="{4D31DB26-D9FD-DC40-A3E7-1E242F2168EF}" type="parTrans" cxnId="{0F404134-236A-D84A-863C-7B4E4316B53C}">
      <dgm:prSet/>
      <dgm:spPr/>
      <dgm:t>
        <a:bodyPr/>
        <a:lstStyle/>
        <a:p>
          <a:endParaRPr lang="en-GB"/>
        </a:p>
      </dgm:t>
    </dgm:pt>
    <dgm:pt modelId="{1BD8B590-CB18-0347-9782-C03D389570F9}" type="sibTrans" cxnId="{0F404134-236A-D84A-863C-7B4E4316B53C}">
      <dgm:prSet/>
      <dgm:spPr/>
      <dgm:t>
        <a:bodyPr/>
        <a:lstStyle/>
        <a:p>
          <a:endParaRPr lang="en-GB"/>
        </a:p>
      </dgm:t>
    </dgm:pt>
    <dgm:pt modelId="{C6D9E063-3140-F245-ABE4-F2BD39934E3E}">
      <dgm:prSet/>
      <dgm:spPr/>
      <dgm:t>
        <a:bodyPr/>
        <a:lstStyle/>
        <a:p>
          <a:r>
            <a:rPr lang="nl-NL" altLang="nl-BE" dirty="0">
              <a:solidFill>
                <a:srgbClr val="68676C"/>
              </a:solidFill>
            </a:rPr>
            <a:t>Tabel waarheen wordt verwezen met een DO actie wordt gesloten tabel genoemd</a:t>
          </a:r>
        </a:p>
      </dgm:t>
    </dgm:pt>
    <dgm:pt modelId="{5A6E799F-DEBA-4648-B72E-0D96804C924F}" type="parTrans" cxnId="{C62A246E-42B9-594F-B38C-4EB92272FBB4}">
      <dgm:prSet/>
      <dgm:spPr/>
      <dgm:t>
        <a:bodyPr/>
        <a:lstStyle/>
        <a:p>
          <a:endParaRPr lang="en-GB"/>
        </a:p>
      </dgm:t>
    </dgm:pt>
    <dgm:pt modelId="{D73EC3D7-7AE8-444C-8AC2-EBD3D205D0B3}" type="sibTrans" cxnId="{C62A246E-42B9-594F-B38C-4EB92272FBB4}">
      <dgm:prSet/>
      <dgm:spPr/>
      <dgm:t>
        <a:bodyPr/>
        <a:lstStyle/>
        <a:p>
          <a:endParaRPr lang="en-GB"/>
        </a:p>
      </dgm:t>
    </dgm:pt>
    <dgm:pt modelId="{A5A74F42-F5E8-8E49-B114-8274A508026A}" type="pres">
      <dgm:prSet presAssocID="{26591BB5-323A-3248-A5B6-A2E3DAEF6A53}" presName="Name0" presStyleCnt="0">
        <dgm:presLayoutVars>
          <dgm:chMax val="7"/>
          <dgm:chPref val="7"/>
          <dgm:dir/>
        </dgm:presLayoutVars>
      </dgm:prSet>
      <dgm:spPr/>
    </dgm:pt>
    <dgm:pt modelId="{75BD2CC3-808D-3240-BB10-C1F2C417B1E2}" type="pres">
      <dgm:prSet presAssocID="{C5FC8812-116A-734A-AC65-831937794616}" presName="parTx1" presStyleLbl="node1" presStyleIdx="0" presStyleCnt="1" custLinFactY="-46771" custLinFactNeighborX="3148" custLinFactNeighborY="-100000"/>
      <dgm:spPr/>
    </dgm:pt>
    <dgm:pt modelId="{2A9DBE8A-F52D-2F40-BAFB-181BB8B47AF7}" type="pres">
      <dgm:prSet presAssocID="{C5FC8812-116A-734A-AC65-831937794616}" presName="desTx1" presStyleLbl="revTx" presStyleIdx="0" presStyleCnt="1" custScaleX="509165" custScaleY="274983" custLinFactX="-100000" custLinFactY="90844" custLinFactNeighborX="-112454" custLinFactNeighborY="100000">
        <dgm:presLayoutVars>
          <dgm:bulletEnabled val="1"/>
        </dgm:presLayoutVars>
      </dgm:prSet>
      <dgm:spPr/>
    </dgm:pt>
    <dgm:pt modelId="{B4AF8625-E974-F14B-B8A6-0901347157A9}" type="pres">
      <dgm:prSet presAssocID="{FFC05FEC-153D-1244-8EDB-243828AF437B}" presName="picture1" presStyleCnt="0"/>
      <dgm:spPr/>
    </dgm:pt>
    <dgm:pt modelId="{A129B527-BD5F-9041-B5CE-F18BD91EFAB0}" type="pres">
      <dgm:prSet presAssocID="{FFC05FEC-153D-1244-8EDB-243828AF437B}" presName="imageRepeatNode" presStyleLbl="fgImgPlace1" presStyleIdx="0" presStyleCnt="1" custScaleX="65953" custScaleY="61840" custLinFactNeighborX="4943" custLinFactNeighborY="-44382"/>
      <dgm:spPr/>
    </dgm:pt>
  </dgm:ptLst>
  <dgm:cxnLst>
    <dgm:cxn modelId="{F21F3D33-B5AA-5E49-AC95-2FE909F1AC31}" type="presOf" srcId="{FFC05FEC-153D-1244-8EDB-243828AF437B}" destId="{A129B527-BD5F-9041-B5CE-F18BD91EFAB0}" srcOrd="0" destOrd="0" presId="urn:microsoft.com/office/officeart/2008/layout/AscendingPictureAccentProcess"/>
    <dgm:cxn modelId="{0F404134-236A-D84A-863C-7B4E4316B53C}" srcId="{C5FC8812-116A-734A-AC65-831937794616}" destId="{86C9B11B-70A9-444C-B9BA-28A03CB06A7B}" srcOrd="1" destOrd="0" parTransId="{4D31DB26-D9FD-DC40-A3E7-1E242F2168EF}" sibTransId="{1BD8B590-CB18-0347-9782-C03D389570F9}"/>
    <dgm:cxn modelId="{EB637752-D9FA-6D4D-BE72-E47B5A9EB6F8}" type="presOf" srcId="{C5FC8812-116A-734A-AC65-831937794616}" destId="{75BD2CC3-808D-3240-BB10-C1F2C417B1E2}" srcOrd="0" destOrd="0" presId="urn:microsoft.com/office/officeart/2008/layout/AscendingPictureAccentProcess"/>
    <dgm:cxn modelId="{DAE9E758-42B1-2249-B414-A640FEEC488E}" type="presOf" srcId="{C6D9E063-3140-F245-ABE4-F2BD39934E3E}" destId="{2A9DBE8A-F52D-2F40-BAFB-181BB8B47AF7}" srcOrd="0" destOrd="2" presId="urn:microsoft.com/office/officeart/2008/layout/AscendingPictureAccentProcess"/>
    <dgm:cxn modelId="{693E0064-D8E2-8D4B-AB66-84D2296DD23E}" type="presOf" srcId="{1C6D2F95-957B-424C-86DA-F390EA51A6BD}" destId="{2A9DBE8A-F52D-2F40-BAFB-181BB8B47AF7}" srcOrd="0" destOrd="0" presId="urn:microsoft.com/office/officeart/2008/layout/AscendingPictureAccentProcess"/>
    <dgm:cxn modelId="{8EF2DB6B-0BE7-904D-9BB0-A9148EF74CFE}" srcId="{C5FC8812-116A-734A-AC65-831937794616}" destId="{1C6D2F95-957B-424C-86DA-F390EA51A6BD}" srcOrd="0" destOrd="0" parTransId="{65098FCE-64FD-574B-9DFB-7BF910695879}" sibTransId="{65365F29-96DC-A841-A21D-372E192BFAD0}"/>
    <dgm:cxn modelId="{C62A246E-42B9-594F-B38C-4EB92272FBB4}" srcId="{C5FC8812-116A-734A-AC65-831937794616}" destId="{C6D9E063-3140-F245-ABE4-F2BD39934E3E}" srcOrd="2" destOrd="0" parTransId="{5A6E799F-DEBA-4648-B72E-0D96804C924F}" sibTransId="{D73EC3D7-7AE8-444C-8AC2-EBD3D205D0B3}"/>
    <dgm:cxn modelId="{EA37079E-C179-1F45-A3EB-3BAC06E853AD}" srcId="{26591BB5-323A-3248-A5B6-A2E3DAEF6A53}" destId="{C5FC8812-116A-734A-AC65-831937794616}" srcOrd="0" destOrd="0" parTransId="{5737C0DB-08CA-8940-A47C-6E4ED4505792}" sibTransId="{FFC05FEC-153D-1244-8EDB-243828AF437B}"/>
    <dgm:cxn modelId="{A916D7C9-4B0A-7C45-B742-DD3E3B98344B}" type="presOf" srcId="{26591BB5-323A-3248-A5B6-A2E3DAEF6A53}" destId="{A5A74F42-F5E8-8E49-B114-8274A508026A}" srcOrd="0" destOrd="0" presId="urn:microsoft.com/office/officeart/2008/layout/AscendingPictureAccentProcess"/>
    <dgm:cxn modelId="{BBAA45FF-AEE8-574A-B52E-D154FF2C1CA3}" type="presOf" srcId="{86C9B11B-70A9-444C-B9BA-28A03CB06A7B}" destId="{2A9DBE8A-F52D-2F40-BAFB-181BB8B47AF7}" srcOrd="0" destOrd="1" presId="urn:microsoft.com/office/officeart/2008/layout/AscendingPictureAccentProcess"/>
    <dgm:cxn modelId="{7D29441A-44C1-9F45-BC48-D85839F2908E}" type="presParOf" srcId="{A5A74F42-F5E8-8E49-B114-8274A508026A}" destId="{75BD2CC3-808D-3240-BB10-C1F2C417B1E2}" srcOrd="0" destOrd="0" presId="urn:microsoft.com/office/officeart/2008/layout/AscendingPictureAccentProcess"/>
    <dgm:cxn modelId="{7C21EEAF-7BC3-1E49-A53A-D3E22FC4F024}" type="presParOf" srcId="{A5A74F42-F5E8-8E49-B114-8274A508026A}" destId="{2A9DBE8A-F52D-2F40-BAFB-181BB8B47AF7}" srcOrd="1" destOrd="0" presId="urn:microsoft.com/office/officeart/2008/layout/AscendingPictureAccentProcess"/>
    <dgm:cxn modelId="{9E9BE6C4-1C80-0248-9ED4-9ACAB1F3115B}" type="presParOf" srcId="{A5A74F42-F5E8-8E49-B114-8274A508026A}" destId="{B4AF8625-E974-F14B-B8A6-0901347157A9}" srcOrd="2" destOrd="0" presId="urn:microsoft.com/office/officeart/2008/layout/AscendingPictureAccentProcess"/>
    <dgm:cxn modelId="{A98E2897-B6E8-5E4E-A0BC-7AE429B3D8BF}" type="presParOf" srcId="{B4AF8625-E974-F14B-B8A6-0901347157A9}" destId="{A129B527-BD5F-9041-B5CE-F18BD91EFAB0}"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6591BB5-323A-3248-A5B6-A2E3DAEF6A53}"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GB"/>
        </a:p>
      </dgm:t>
    </dgm:pt>
    <dgm:pt modelId="{C5FC8812-116A-734A-AC65-831937794616}">
      <dgm:prSet/>
      <dgm:spPr/>
      <dgm:t>
        <a:bodyPr/>
        <a:lstStyle/>
        <a:p>
          <a:r>
            <a:rPr lang="nl-NL" altLang="nl-BE" dirty="0">
              <a:solidFill>
                <a:schemeClr val="bg1"/>
              </a:solidFill>
            </a:rPr>
            <a:t>5.3. Tabelstructuur</a:t>
          </a:r>
          <a:endParaRPr lang="en-BE" dirty="0">
            <a:solidFill>
              <a:schemeClr val="bg1"/>
            </a:solidFill>
          </a:endParaRPr>
        </a:p>
      </dgm:t>
    </dgm:pt>
    <dgm:pt modelId="{5737C0DB-08CA-8940-A47C-6E4ED4505792}" type="parTrans" cxnId="{EA37079E-C179-1F45-A3EB-3BAC06E853AD}">
      <dgm:prSet/>
      <dgm:spPr/>
      <dgm:t>
        <a:bodyPr/>
        <a:lstStyle/>
        <a:p>
          <a:endParaRPr lang="en-GB"/>
        </a:p>
      </dgm:t>
    </dgm:pt>
    <dgm:pt modelId="{FFC05FEC-153D-1244-8EDB-243828AF437B}" type="sibTrans" cxnId="{EA37079E-C179-1F45-A3EB-3BAC06E853A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t>
        <a:bodyPr/>
        <a:lstStyle/>
        <a:p>
          <a:endParaRPr lang="en-GB"/>
        </a:p>
      </dgm:t>
    </dgm:pt>
    <dgm:pt modelId="{1C6D2F95-957B-424C-86DA-F390EA51A6BD}">
      <dgm:prSet/>
      <dgm:spPr/>
      <dgm:t>
        <a:bodyPr/>
        <a:lstStyle/>
        <a:p>
          <a:r>
            <a:rPr lang="nl-NL" altLang="nl-BE" dirty="0">
              <a:solidFill>
                <a:srgbClr val="68676C"/>
              </a:solidFill>
            </a:rPr>
            <a:t>Tabelstructuur is een geheel van verbonden tabellen die eenzelfde probleemgebied bestrijken</a:t>
          </a:r>
          <a:endParaRPr lang="en-BE" dirty="0"/>
        </a:p>
      </dgm:t>
    </dgm:pt>
    <dgm:pt modelId="{65098FCE-64FD-574B-9DFB-7BF910695879}" type="parTrans" cxnId="{8EF2DB6B-0BE7-904D-9BB0-A9148EF74CFE}">
      <dgm:prSet/>
      <dgm:spPr/>
      <dgm:t>
        <a:bodyPr/>
        <a:lstStyle/>
        <a:p>
          <a:endParaRPr lang="en-GB"/>
        </a:p>
      </dgm:t>
    </dgm:pt>
    <dgm:pt modelId="{65365F29-96DC-A841-A21D-372E192BFAD0}" type="sibTrans" cxnId="{8EF2DB6B-0BE7-904D-9BB0-A9148EF74CFE}">
      <dgm:prSet/>
      <dgm:spPr/>
      <dgm:t>
        <a:bodyPr/>
        <a:lstStyle/>
        <a:p>
          <a:endParaRPr lang="en-GB"/>
        </a:p>
      </dgm:t>
    </dgm:pt>
    <dgm:pt modelId="{55E30442-8B0F-B146-8F78-AA536450AA69}">
      <dgm:prSet/>
      <dgm:spPr/>
      <dgm:t>
        <a:bodyPr/>
        <a:lstStyle/>
        <a:p>
          <a:r>
            <a:rPr lang="nl-NL" altLang="nl-BE" u="sng">
              <a:solidFill>
                <a:srgbClr val="68676C"/>
              </a:solidFill>
            </a:rPr>
            <a:t>Ofwel</a:t>
          </a:r>
          <a:r>
            <a:rPr lang="nl-NL" altLang="nl-BE">
              <a:solidFill>
                <a:srgbClr val="68676C"/>
              </a:solidFill>
            </a:rPr>
            <a:t> wordt in bepaalde tabel (conditietabel) een conditie die in andere tabel voorkomt gedetailleerd.</a:t>
          </a:r>
          <a:endParaRPr lang="nl-NL" altLang="nl-BE" dirty="0">
            <a:solidFill>
              <a:srgbClr val="68676C"/>
            </a:solidFill>
          </a:endParaRPr>
        </a:p>
      </dgm:t>
    </dgm:pt>
    <dgm:pt modelId="{3B714165-59DD-744F-8074-0480F41BBC6D}" type="parTrans" cxnId="{34944481-E5A0-3C42-B28B-B6E3357A0823}">
      <dgm:prSet/>
      <dgm:spPr/>
      <dgm:t>
        <a:bodyPr/>
        <a:lstStyle/>
        <a:p>
          <a:endParaRPr lang="en-GB"/>
        </a:p>
      </dgm:t>
    </dgm:pt>
    <dgm:pt modelId="{B31531A3-B399-B04E-B2F0-225485E80253}" type="sibTrans" cxnId="{34944481-E5A0-3C42-B28B-B6E3357A0823}">
      <dgm:prSet/>
      <dgm:spPr/>
      <dgm:t>
        <a:bodyPr/>
        <a:lstStyle/>
        <a:p>
          <a:endParaRPr lang="en-GB"/>
        </a:p>
      </dgm:t>
    </dgm:pt>
    <dgm:pt modelId="{67B730C5-75E1-B540-A46A-BA3A5C8FBBF8}">
      <dgm:prSet/>
      <dgm:spPr/>
      <dgm:t>
        <a:bodyPr/>
        <a:lstStyle/>
        <a:p>
          <a:r>
            <a:rPr lang="nl-NL" altLang="nl-BE" u="sng" dirty="0">
              <a:solidFill>
                <a:srgbClr val="68676C"/>
              </a:solidFill>
            </a:rPr>
            <a:t>Ofwel</a:t>
          </a:r>
          <a:r>
            <a:rPr lang="nl-NL" altLang="nl-BE" dirty="0">
              <a:solidFill>
                <a:srgbClr val="68676C"/>
              </a:solidFill>
            </a:rPr>
            <a:t> wordt in een bepaalde tabel (actietabel) een actie die in andere tabel voorkomt gedetailleerd</a:t>
          </a:r>
        </a:p>
      </dgm:t>
    </dgm:pt>
    <dgm:pt modelId="{7A971469-AB22-2244-BF05-75D4D129DC2F}" type="parTrans" cxnId="{9EF937B7-B79B-9B4E-B68D-F167AFF5F514}">
      <dgm:prSet/>
      <dgm:spPr/>
      <dgm:t>
        <a:bodyPr/>
        <a:lstStyle/>
        <a:p>
          <a:endParaRPr lang="en-GB"/>
        </a:p>
      </dgm:t>
    </dgm:pt>
    <dgm:pt modelId="{2D80B9C5-DA19-B740-BD56-BAC9965C58D5}" type="sibTrans" cxnId="{9EF937B7-B79B-9B4E-B68D-F167AFF5F514}">
      <dgm:prSet/>
      <dgm:spPr/>
      <dgm:t>
        <a:bodyPr/>
        <a:lstStyle/>
        <a:p>
          <a:endParaRPr lang="en-GB"/>
        </a:p>
      </dgm:t>
    </dgm:pt>
    <dgm:pt modelId="{A5A74F42-F5E8-8E49-B114-8274A508026A}" type="pres">
      <dgm:prSet presAssocID="{26591BB5-323A-3248-A5B6-A2E3DAEF6A53}" presName="Name0" presStyleCnt="0">
        <dgm:presLayoutVars>
          <dgm:chMax val="7"/>
          <dgm:chPref val="7"/>
          <dgm:dir/>
        </dgm:presLayoutVars>
      </dgm:prSet>
      <dgm:spPr/>
    </dgm:pt>
    <dgm:pt modelId="{75BD2CC3-808D-3240-BB10-C1F2C417B1E2}" type="pres">
      <dgm:prSet presAssocID="{C5FC8812-116A-734A-AC65-831937794616}" presName="parTx1" presStyleLbl="node1" presStyleIdx="0" presStyleCnt="1" custLinFactY="-46771" custLinFactNeighborX="3148" custLinFactNeighborY="-100000"/>
      <dgm:spPr/>
    </dgm:pt>
    <dgm:pt modelId="{2A9DBE8A-F52D-2F40-BAFB-181BB8B47AF7}" type="pres">
      <dgm:prSet presAssocID="{C5FC8812-116A-734A-AC65-831937794616}" presName="desTx1" presStyleLbl="revTx" presStyleIdx="0" presStyleCnt="1" custScaleX="509165" custScaleY="274983" custLinFactNeighborX="-65088" custLinFactNeighborY="63322">
        <dgm:presLayoutVars>
          <dgm:bulletEnabled val="1"/>
        </dgm:presLayoutVars>
      </dgm:prSet>
      <dgm:spPr/>
    </dgm:pt>
    <dgm:pt modelId="{B4AF8625-E974-F14B-B8A6-0901347157A9}" type="pres">
      <dgm:prSet presAssocID="{FFC05FEC-153D-1244-8EDB-243828AF437B}" presName="picture1" presStyleCnt="0"/>
      <dgm:spPr/>
    </dgm:pt>
    <dgm:pt modelId="{A129B527-BD5F-9041-B5CE-F18BD91EFAB0}" type="pres">
      <dgm:prSet presAssocID="{FFC05FEC-153D-1244-8EDB-243828AF437B}" presName="imageRepeatNode" presStyleLbl="fgImgPlace1" presStyleIdx="0" presStyleCnt="1" custScaleX="65953" custScaleY="61840" custLinFactNeighborX="4943" custLinFactNeighborY="-44382"/>
      <dgm:spPr/>
    </dgm:pt>
  </dgm:ptLst>
  <dgm:cxnLst>
    <dgm:cxn modelId="{F21F3D33-B5AA-5E49-AC95-2FE909F1AC31}" type="presOf" srcId="{FFC05FEC-153D-1244-8EDB-243828AF437B}" destId="{A129B527-BD5F-9041-B5CE-F18BD91EFAB0}" srcOrd="0" destOrd="0" presId="urn:microsoft.com/office/officeart/2008/layout/AscendingPictureAccentProcess"/>
    <dgm:cxn modelId="{EB637752-D9FA-6D4D-BE72-E47B5A9EB6F8}" type="presOf" srcId="{C5FC8812-116A-734A-AC65-831937794616}" destId="{75BD2CC3-808D-3240-BB10-C1F2C417B1E2}" srcOrd="0" destOrd="0" presId="urn:microsoft.com/office/officeart/2008/layout/AscendingPictureAccentProcess"/>
    <dgm:cxn modelId="{693E0064-D8E2-8D4B-AB66-84D2296DD23E}" type="presOf" srcId="{1C6D2F95-957B-424C-86DA-F390EA51A6BD}" destId="{2A9DBE8A-F52D-2F40-BAFB-181BB8B47AF7}" srcOrd="0" destOrd="0" presId="urn:microsoft.com/office/officeart/2008/layout/AscendingPictureAccentProcess"/>
    <dgm:cxn modelId="{8EF2DB6B-0BE7-904D-9BB0-A9148EF74CFE}" srcId="{C5FC8812-116A-734A-AC65-831937794616}" destId="{1C6D2F95-957B-424C-86DA-F390EA51A6BD}" srcOrd="0" destOrd="0" parTransId="{65098FCE-64FD-574B-9DFB-7BF910695879}" sibTransId="{65365F29-96DC-A841-A21D-372E192BFAD0}"/>
    <dgm:cxn modelId="{F0F45174-EF32-7645-8B2A-E02882FBA31F}" type="presOf" srcId="{55E30442-8B0F-B146-8F78-AA536450AA69}" destId="{2A9DBE8A-F52D-2F40-BAFB-181BB8B47AF7}" srcOrd="0" destOrd="1" presId="urn:microsoft.com/office/officeart/2008/layout/AscendingPictureAccentProcess"/>
    <dgm:cxn modelId="{34944481-E5A0-3C42-B28B-B6E3357A0823}" srcId="{C5FC8812-116A-734A-AC65-831937794616}" destId="{55E30442-8B0F-B146-8F78-AA536450AA69}" srcOrd="1" destOrd="0" parTransId="{3B714165-59DD-744F-8074-0480F41BBC6D}" sibTransId="{B31531A3-B399-B04E-B2F0-225485E80253}"/>
    <dgm:cxn modelId="{EA37079E-C179-1F45-A3EB-3BAC06E853AD}" srcId="{26591BB5-323A-3248-A5B6-A2E3DAEF6A53}" destId="{C5FC8812-116A-734A-AC65-831937794616}" srcOrd="0" destOrd="0" parTransId="{5737C0DB-08CA-8940-A47C-6E4ED4505792}" sibTransId="{FFC05FEC-153D-1244-8EDB-243828AF437B}"/>
    <dgm:cxn modelId="{9EF937B7-B79B-9B4E-B68D-F167AFF5F514}" srcId="{C5FC8812-116A-734A-AC65-831937794616}" destId="{67B730C5-75E1-B540-A46A-BA3A5C8FBBF8}" srcOrd="2" destOrd="0" parTransId="{7A971469-AB22-2244-BF05-75D4D129DC2F}" sibTransId="{2D80B9C5-DA19-B740-BD56-BAC9965C58D5}"/>
    <dgm:cxn modelId="{5CC0C7BC-3AA7-764E-B7F3-CE67A0AD03AC}" type="presOf" srcId="{67B730C5-75E1-B540-A46A-BA3A5C8FBBF8}" destId="{2A9DBE8A-F52D-2F40-BAFB-181BB8B47AF7}" srcOrd="0" destOrd="2" presId="urn:microsoft.com/office/officeart/2008/layout/AscendingPictureAccentProcess"/>
    <dgm:cxn modelId="{A916D7C9-4B0A-7C45-B742-DD3E3B98344B}" type="presOf" srcId="{26591BB5-323A-3248-A5B6-A2E3DAEF6A53}" destId="{A5A74F42-F5E8-8E49-B114-8274A508026A}" srcOrd="0" destOrd="0" presId="urn:microsoft.com/office/officeart/2008/layout/AscendingPictureAccentProcess"/>
    <dgm:cxn modelId="{7D29441A-44C1-9F45-BC48-D85839F2908E}" type="presParOf" srcId="{A5A74F42-F5E8-8E49-B114-8274A508026A}" destId="{75BD2CC3-808D-3240-BB10-C1F2C417B1E2}" srcOrd="0" destOrd="0" presId="urn:microsoft.com/office/officeart/2008/layout/AscendingPictureAccentProcess"/>
    <dgm:cxn modelId="{7C21EEAF-7BC3-1E49-A53A-D3E22FC4F024}" type="presParOf" srcId="{A5A74F42-F5E8-8E49-B114-8274A508026A}" destId="{2A9DBE8A-F52D-2F40-BAFB-181BB8B47AF7}" srcOrd="1" destOrd="0" presId="urn:microsoft.com/office/officeart/2008/layout/AscendingPictureAccentProcess"/>
    <dgm:cxn modelId="{9E9BE6C4-1C80-0248-9ED4-9ACAB1F3115B}" type="presParOf" srcId="{A5A74F42-F5E8-8E49-B114-8274A508026A}" destId="{B4AF8625-E974-F14B-B8A6-0901347157A9}" srcOrd="2" destOrd="0" presId="urn:microsoft.com/office/officeart/2008/layout/AscendingPictureAccentProcess"/>
    <dgm:cxn modelId="{A98E2897-B6E8-5E4E-A0BC-7AE429B3D8BF}" type="presParOf" srcId="{B4AF8625-E974-F14B-B8A6-0901347157A9}" destId="{A129B527-BD5F-9041-B5CE-F18BD91EFAB0}"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C8FA0A-C6A9-1F4A-9179-310810102A7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GB"/>
        </a:p>
      </dgm:t>
    </dgm:pt>
    <dgm:pt modelId="{3F38467E-4C2A-484E-93A3-D87E9AEB9799}">
      <dgm:prSet/>
      <dgm:spPr/>
      <dgm:t>
        <a:bodyPr/>
        <a:lstStyle/>
        <a:p>
          <a:r>
            <a:rPr lang="nl-NL" dirty="0"/>
            <a:t>2. Nut</a:t>
          </a:r>
          <a:endParaRPr lang="en-BE" dirty="0"/>
        </a:p>
      </dgm:t>
    </dgm:pt>
    <dgm:pt modelId="{70E49FFD-1F59-D240-81C5-C877675B94CC}" type="parTrans" cxnId="{970F6E69-15E5-7F4A-BE58-436375C1E04A}">
      <dgm:prSet/>
      <dgm:spPr/>
      <dgm:t>
        <a:bodyPr/>
        <a:lstStyle/>
        <a:p>
          <a:endParaRPr lang="en-GB"/>
        </a:p>
      </dgm:t>
    </dgm:pt>
    <dgm:pt modelId="{16FA5041-D541-0045-85E8-548C1BD90A91}" type="sibTrans" cxnId="{970F6E69-15E5-7F4A-BE58-436375C1E04A}">
      <dgm:prSet/>
      <dgm:spPr/>
      <dgm:t>
        <a:bodyPr/>
        <a:lstStyle/>
        <a:p>
          <a:endParaRPr lang="en-GB"/>
        </a:p>
      </dgm:t>
    </dgm:pt>
    <dgm:pt modelId="{872A3721-EC7E-A942-8CBA-F8C9C8E95F7B}" type="pres">
      <dgm:prSet presAssocID="{0DC8FA0A-C6A9-1F4A-9179-310810102A7A}" presName="Name0" presStyleCnt="0">
        <dgm:presLayoutVars>
          <dgm:chPref val="3"/>
          <dgm:dir/>
          <dgm:animLvl val="lvl"/>
          <dgm:resizeHandles/>
        </dgm:presLayoutVars>
      </dgm:prSet>
      <dgm:spPr/>
    </dgm:pt>
    <dgm:pt modelId="{8FE57172-5945-CD46-A027-A81C201DADC5}" type="pres">
      <dgm:prSet presAssocID="{3F38467E-4C2A-484E-93A3-D87E9AEB9799}" presName="horFlow" presStyleCnt="0"/>
      <dgm:spPr/>
    </dgm:pt>
    <dgm:pt modelId="{AFF97F9E-32FE-4847-A6C9-C2FD32492F82}" type="pres">
      <dgm:prSet presAssocID="{3F38467E-4C2A-484E-93A3-D87E9AEB9799}" presName="bigChev" presStyleLbl="node1" presStyleIdx="0" presStyleCnt="1" custScaleX="151772" custLinFactY="-69051" custLinFactNeighborX="5513" custLinFactNeighborY="-100000"/>
      <dgm:spPr/>
    </dgm:pt>
  </dgm:ptLst>
  <dgm:cxnLst>
    <dgm:cxn modelId="{3DED880F-1212-5941-9021-94174B1F3DF1}" type="presOf" srcId="{3F38467E-4C2A-484E-93A3-D87E9AEB9799}" destId="{AFF97F9E-32FE-4847-A6C9-C2FD32492F82}" srcOrd="0" destOrd="0" presId="urn:microsoft.com/office/officeart/2005/8/layout/lProcess3"/>
    <dgm:cxn modelId="{DC2A752F-8DE3-D148-9C01-56BFC6EDC02E}" type="presOf" srcId="{0DC8FA0A-C6A9-1F4A-9179-310810102A7A}" destId="{872A3721-EC7E-A942-8CBA-F8C9C8E95F7B}" srcOrd="0" destOrd="0" presId="urn:microsoft.com/office/officeart/2005/8/layout/lProcess3"/>
    <dgm:cxn modelId="{970F6E69-15E5-7F4A-BE58-436375C1E04A}" srcId="{0DC8FA0A-C6A9-1F4A-9179-310810102A7A}" destId="{3F38467E-4C2A-484E-93A3-D87E9AEB9799}" srcOrd="0" destOrd="0" parTransId="{70E49FFD-1F59-D240-81C5-C877675B94CC}" sibTransId="{16FA5041-D541-0045-85E8-548C1BD90A91}"/>
    <dgm:cxn modelId="{B89F71E5-E4C7-774D-9E89-253E624ECC7D}" type="presParOf" srcId="{872A3721-EC7E-A942-8CBA-F8C9C8E95F7B}" destId="{8FE57172-5945-CD46-A027-A81C201DADC5}" srcOrd="0" destOrd="0" presId="urn:microsoft.com/office/officeart/2005/8/layout/lProcess3"/>
    <dgm:cxn modelId="{4A789A4D-C0A2-C04F-A0AD-9B64865B613C}" type="presParOf" srcId="{8FE57172-5945-CD46-A027-A81C201DADC5}" destId="{AFF97F9E-32FE-4847-A6C9-C2FD32492F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C8FA0A-C6A9-1F4A-9179-310810102A7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GB"/>
        </a:p>
      </dgm:t>
    </dgm:pt>
    <dgm:pt modelId="{3F38467E-4C2A-484E-93A3-D87E9AEB9799}">
      <dgm:prSet/>
      <dgm:spPr/>
      <dgm:t>
        <a:bodyPr/>
        <a:lstStyle/>
        <a:p>
          <a:r>
            <a:rPr lang="nl-NL" dirty="0"/>
            <a:t>3. Soorten</a:t>
          </a:r>
          <a:endParaRPr lang="en-BE" dirty="0"/>
        </a:p>
      </dgm:t>
    </dgm:pt>
    <dgm:pt modelId="{70E49FFD-1F59-D240-81C5-C877675B94CC}" type="parTrans" cxnId="{970F6E69-15E5-7F4A-BE58-436375C1E04A}">
      <dgm:prSet/>
      <dgm:spPr/>
      <dgm:t>
        <a:bodyPr/>
        <a:lstStyle/>
        <a:p>
          <a:endParaRPr lang="en-GB"/>
        </a:p>
      </dgm:t>
    </dgm:pt>
    <dgm:pt modelId="{16FA5041-D541-0045-85E8-548C1BD90A91}" type="sibTrans" cxnId="{970F6E69-15E5-7F4A-BE58-436375C1E04A}">
      <dgm:prSet/>
      <dgm:spPr/>
      <dgm:t>
        <a:bodyPr/>
        <a:lstStyle/>
        <a:p>
          <a:endParaRPr lang="en-GB"/>
        </a:p>
      </dgm:t>
    </dgm:pt>
    <dgm:pt modelId="{872A3721-EC7E-A942-8CBA-F8C9C8E95F7B}" type="pres">
      <dgm:prSet presAssocID="{0DC8FA0A-C6A9-1F4A-9179-310810102A7A}" presName="Name0" presStyleCnt="0">
        <dgm:presLayoutVars>
          <dgm:chPref val="3"/>
          <dgm:dir/>
          <dgm:animLvl val="lvl"/>
          <dgm:resizeHandles/>
        </dgm:presLayoutVars>
      </dgm:prSet>
      <dgm:spPr/>
    </dgm:pt>
    <dgm:pt modelId="{8FE57172-5945-CD46-A027-A81C201DADC5}" type="pres">
      <dgm:prSet presAssocID="{3F38467E-4C2A-484E-93A3-D87E9AEB9799}" presName="horFlow" presStyleCnt="0"/>
      <dgm:spPr/>
    </dgm:pt>
    <dgm:pt modelId="{AFF97F9E-32FE-4847-A6C9-C2FD32492F82}" type="pres">
      <dgm:prSet presAssocID="{3F38467E-4C2A-484E-93A3-D87E9AEB9799}" presName="bigChev" presStyleLbl="node1" presStyleIdx="0" presStyleCnt="1" custScaleX="177728" custLinFactY="-69051" custLinFactNeighborX="5513" custLinFactNeighborY="-100000"/>
      <dgm:spPr/>
    </dgm:pt>
  </dgm:ptLst>
  <dgm:cxnLst>
    <dgm:cxn modelId="{3DED880F-1212-5941-9021-94174B1F3DF1}" type="presOf" srcId="{3F38467E-4C2A-484E-93A3-D87E9AEB9799}" destId="{AFF97F9E-32FE-4847-A6C9-C2FD32492F82}" srcOrd="0" destOrd="0" presId="urn:microsoft.com/office/officeart/2005/8/layout/lProcess3"/>
    <dgm:cxn modelId="{DC2A752F-8DE3-D148-9C01-56BFC6EDC02E}" type="presOf" srcId="{0DC8FA0A-C6A9-1F4A-9179-310810102A7A}" destId="{872A3721-EC7E-A942-8CBA-F8C9C8E95F7B}" srcOrd="0" destOrd="0" presId="urn:microsoft.com/office/officeart/2005/8/layout/lProcess3"/>
    <dgm:cxn modelId="{970F6E69-15E5-7F4A-BE58-436375C1E04A}" srcId="{0DC8FA0A-C6A9-1F4A-9179-310810102A7A}" destId="{3F38467E-4C2A-484E-93A3-D87E9AEB9799}" srcOrd="0" destOrd="0" parTransId="{70E49FFD-1F59-D240-81C5-C877675B94CC}" sibTransId="{16FA5041-D541-0045-85E8-548C1BD90A91}"/>
    <dgm:cxn modelId="{B89F71E5-E4C7-774D-9E89-253E624ECC7D}" type="presParOf" srcId="{872A3721-EC7E-A942-8CBA-F8C9C8E95F7B}" destId="{8FE57172-5945-CD46-A027-A81C201DADC5}" srcOrd="0" destOrd="0" presId="urn:microsoft.com/office/officeart/2005/8/layout/lProcess3"/>
    <dgm:cxn modelId="{4A789A4D-C0A2-C04F-A0AD-9B64865B613C}" type="presParOf" srcId="{8FE57172-5945-CD46-A027-A81C201DADC5}" destId="{AFF97F9E-32FE-4847-A6C9-C2FD32492F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A05DD4-00AD-AA46-A78A-6D8F0EC35C5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87083960-ADFD-E141-B3E0-3C5550C3E451}">
      <dgm:prSet/>
      <dgm:spPr/>
      <dgm:t>
        <a:bodyPr/>
        <a:lstStyle/>
        <a:p>
          <a:r>
            <a:rPr lang="nl-NL" dirty="0"/>
            <a:t>3.1. Limited-Entry tabel 			 </a:t>
          </a:r>
          <a:r>
            <a:rPr lang="nl-NL" altLang="nl-BE" dirty="0">
              <a:solidFill>
                <a:srgbClr val="00CC33"/>
              </a:solidFill>
              <a:effectLst>
                <a:outerShdw blurRad="38100" dist="38100" dir="2700000" algn="tl">
                  <a:srgbClr val="C0C0C0"/>
                </a:outerShdw>
              </a:effectLst>
            </a:rPr>
            <a:t>TRUE</a:t>
          </a:r>
          <a:r>
            <a:rPr lang="nl-NL" altLang="nl-BE" dirty="0">
              <a:solidFill>
                <a:srgbClr val="68676C"/>
              </a:solidFill>
            </a:rPr>
            <a:t>  </a:t>
          </a:r>
          <a:r>
            <a:rPr lang="nl-NL" altLang="nl-BE" dirty="0">
              <a:solidFill>
                <a:srgbClr val="FF0000"/>
              </a:solidFill>
              <a:effectLst>
                <a:outerShdw blurRad="38100" dist="38100" dir="2700000" algn="tl">
                  <a:srgbClr val="C0C0C0"/>
                </a:outerShdw>
              </a:effectLst>
            </a:rPr>
            <a:t>FALSE</a:t>
          </a:r>
          <a:r>
            <a:rPr lang="nl-NL" dirty="0"/>
            <a:t>		</a:t>
          </a:r>
          <a:endParaRPr lang="en-BE" dirty="0"/>
        </a:p>
      </dgm:t>
    </dgm:pt>
    <dgm:pt modelId="{BA1FACE5-1766-A34E-A8F8-42D83AF7173C}" type="parTrans" cxnId="{696FC3FD-B566-B149-AFC7-922E1A164C36}">
      <dgm:prSet/>
      <dgm:spPr/>
      <dgm:t>
        <a:bodyPr/>
        <a:lstStyle/>
        <a:p>
          <a:endParaRPr lang="en-GB"/>
        </a:p>
      </dgm:t>
    </dgm:pt>
    <dgm:pt modelId="{72242474-0D70-B04C-90E8-A408E94CB1C1}" type="sibTrans" cxnId="{696FC3FD-B566-B149-AFC7-922E1A164C36}">
      <dgm:prSet/>
      <dgm:spPr/>
      <dgm:t>
        <a:bodyPr/>
        <a:lstStyle/>
        <a:p>
          <a:endParaRPr lang="en-GB"/>
        </a:p>
      </dgm:t>
    </dgm:pt>
    <dgm:pt modelId="{D34B1624-8753-E44C-A87D-CB9D9A981373}">
      <dgm:prSet/>
      <dgm:spPr/>
      <dgm:t>
        <a:bodyPr/>
        <a:lstStyle/>
        <a:p>
          <a:r>
            <a:rPr lang="nl-NL" dirty="0"/>
            <a:t>zowel de condities als de acties worden nauwkeurig gespecificeerd in de conditie- en actiestrook</a:t>
          </a:r>
          <a:endParaRPr lang="en-BE" dirty="0"/>
        </a:p>
      </dgm:t>
    </dgm:pt>
    <dgm:pt modelId="{680F2FA4-3DDD-8E48-A655-AA85CF6335BF}" type="parTrans" cxnId="{FA1827E8-11AC-E546-AD3C-C2431EAD1727}">
      <dgm:prSet/>
      <dgm:spPr/>
      <dgm:t>
        <a:bodyPr/>
        <a:lstStyle/>
        <a:p>
          <a:endParaRPr lang="en-GB"/>
        </a:p>
      </dgm:t>
    </dgm:pt>
    <dgm:pt modelId="{4532C93B-76D2-F043-8B12-E5AE86D30D44}" type="sibTrans" cxnId="{FA1827E8-11AC-E546-AD3C-C2431EAD1727}">
      <dgm:prSet/>
      <dgm:spPr/>
      <dgm:t>
        <a:bodyPr/>
        <a:lstStyle/>
        <a:p>
          <a:endParaRPr lang="en-GB"/>
        </a:p>
      </dgm:t>
    </dgm:pt>
    <dgm:pt modelId="{A1BF6148-325D-6845-9E59-D73CB0CB7A25}">
      <dgm:prSet/>
      <dgm:spPr/>
      <dgm:t>
        <a:bodyPr/>
        <a:lstStyle/>
        <a:p>
          <a:r>
            <a:rPr lang="nl-NL"/>
            <a:t>in de ingangen van de condities zijn slechts mogelijk: J, N of - (irrelevant)</a:t>
          </a:r>
          <a:endParaRPr lang="en-BE"/>
        </a:p>
      </dgm:t>
    </dgm:pt>
    <dgm:pt modelId="{4FF3C501-8E18-C047-B86D-4B5AED0589D6}" type="parTrans" cxnId="{52104FFE-FAE1-1A42-8791-44F7AAACC07D}">
      <dgm:prSet/>
      <dgm:spPr/>
      <dgm:t>
        <a:bodyPr/>
        <a:lstStyle/>
        <a:p>
          <a:endParaRPr lang="en-GB"/>
        </a:p>
      </dgm:t>
    </dgm:pt>
    <dgm:pt modelId="{7B367DB4-26AD-3F4D-9368-4B9633CEC19F}" type="sibTrans" cxnId="{52104FFE-FAE1-1A42-8791-44F7AAACC07D}">
      <dgm:prSet/>
      <dgm:spPr/>
      <dgm:t>
        <a:bodyPr/>
        <a:lstStyle/>
        <a:p>
          <a:endParaRPr lang="en-GB"/>
        </a:p>
      </dgm:t>
    </dgm:pt>
    <dgm:pt modelId="{89F99DF1-A0DD-6340-922C-E36053E595B9}">
      <dgm:prSet/>
      <dgm:spPr/>
      <dgm:t>
        <a:bodyPr/>
        <a:lstStyle/>
        <a:p>
          <a:r>
            <a:rPr lang="nl-NL"/>
            <a:t>in de ingangen van de acties zijn slechts volgende resultaten mogelijk: * = actie, - of blank = geen actie</a:t>
          </a:r>
          <a:endParaRPr lang="en-BE"/>
        </a:p>
      </dgm:t>
    </dgm:pt>
    <dgm:pt modelId="{8538EBCF-111C-9245-99C8-AB9EF97C4165}" type="parTrans" cxnId="{54B58491-E1D1-EB4E-A7DF-68B2DE79628C}">
      <dgm:prSet/>
      <dgm:spPr/>
      <dgm:t>
        <a:bodyPr/>
        <a:lstStyle/>
        <a:p>
          <a:endParaRPr lang="en-GB"/>
        </a:p>
      </dgm:t>
    </dgm:pt>
    <dgm:pt modelId="{3C83FEFC-E010-6640-B7AB-D687CD660120}" type="sibTrans" cxnId="{54B58491-E1D1-EB4E-A7DF-68B2DE79628C}">
      <dgm:prSet/>
      <dgm:spPr/>
      <dgm:t>
        <a:bodyPr/>
        <a:lstStyle/>
        <a:p>
          <a:endParaRPr lang="en-GB"/>
        </a:p>
      </dgm:t>
    </dgm:pt>
    <dgm:pt modelId="{D1D37DA8-D144-B448-87A1-2AFAF197C659}">
      <dgm:prSet/>
      <dgm:spPr/>
      <dgm:t>
        <a:bodyPr/>
        <a:lstStyle/>
        <a:p>
          <a:r>
            <a:rPr lang="nl-NL"/>
            <a:t>de limited-entry tabel kan rechtstreeks of onrechtstreeks geconstrueerd worden  </a:t>
          </a:r>
          <a:endParaRPr lang="en-BE"/>
        </a:p>
      </dgm:t>
    </dgm:pt>
    <dgm:pt modelId="{598C40FB-3D8E-AC4F-9502-E61E52A100C6}" type="parTrans" cxnId="{712BC013-A57E-824A-9999-FCF46E257409}">
      <dgm:prSet/>
      <dgm:spPr/>
      <dgm:t>
        <a:bodyPr/>
        <a:lstStyle/>
        <a:p>
          <a:endParaRPr lang="en-GB"/>
        </a:p>
      </dgm:t>
    </dgm:pt>
    <dgm:pt modelId="{BF8BF0D1-7A4C-B241-B4EE-222488DA100F}" type="sibTrans" cxnId="{712BC013-A57E-824A-9999-FCF46E257409}">
      <dgm:prSet/>
      <dgm:spPr/>
      <dgm:t>
        <a:bodyPr/>
        <a:lstStyle/>
        <a:p>
          <a:endParaRPr lang="en-GB"/>
        </a:p>
      </dgm:t>
    </dgm:pt>
    <dgm:pt modelId="{5D4EE707-7101-3947-9A7E-442A740AF575}" type="pres">
      <dgm:prSet presAssocID="{F2A05DD4-00AD-AA46-A78A-6D8F0EC35C54}" presName="Name0" presStyleCnt="0">
        <dgm:presLayoutVars>
          <dgm:dir/>
          <dgm:animLvl val="lvl"/>
          <dgm:resizeHandles val="exact"/>
        </dgm:presLayoutVars>
      </dgm:prSet>
      <dgm:spPr/>
    </dgm:pt>
    <dgm:pt modelId="{3D9529D0-E3C2-EB4F-86E6-B7D7562E629C}" type="pres">
      <dgm:prSet presAssocID="{87083960-ADFD-E141-B3E0-3C5550C3E451}" presName="linNode" presStyleCnt="0"/>
      <dgm:spPr/>
    </dgm:pt>
    <dgm:pt modelId="{7FAFBFF9-68EA-C44F-A851-164DAB072ADF}" type="pres">
      <dgm:prSet presAssocID="{87083960-ADFD-E141-B3E0-3C5550C3E451}" presName="parentText" presStyleLbl="node1" presStyleIdx="0" presStyleCnt="1" custScaleX="81482">
        <dgm:presLayoutVars>
          <dgm:chMax val="1"/>
          <dgm:bulletEnabled val="1"/>
        </dgm:presLayoutVars>
      </dgm:prSet>
      <dgm:spPr/>
    </dgm:pt>
    <dgm:pt modelId="{8C9560AC-4986-B44B-88E8-81363ADF157F}" type="pres">
      <dgm:prSet presAssocID="{87083960-ADFD-E141-B3E0-3C5550C3E451}" presName="descendantText" presStyleLbl="alignAccFollowNode1" presStyleIdx="0" presStyleCnt="1" custScaleY="109862">
        <dgm:presLayoutVars>
          <dgm:bulletEnabled val="1"/>
        </dgm:presLayoutVars>
      </dgm:prSet>
      <dgm:spPr/>
    </dgm:pt>
  </dgm:ptLst>
  <dgm:cxnLst>
    <dgm:cxn modelId="{712BC013-A57E-824A-9999-FCF46E257409}" srcId="{87083960-ADFD-E141-B3E0-3C5550C3E451}" destId="{D1D37DA8-D144-B448-87A1-2AFAF197C659}" srcOrd="3" destOrd="0" parTransId="{598C40FB-3D8E-AC4F-9502-E61E52A100C6}" sibTransId="{BF8BF0D1-7A4C-B241-B4EE-222488DA100F}"/>
    <dgm:cxn modelId="{7118191E-6882-C34C-A31B-F9C79DEA3C66}" type="presOf" srcId="{87083960-ADFD-E141-B3E0-3C5550C3E451}" destId="{7FAFBFF9-68EA-C44F-A851-164DAB072ADF}" srcOrd="0" destOrd="0" presId="urn:microsoft.com/office/officeart/2005/8/layout/vList5"/>
    <dgm:cxn modelId="{C60C5750-DCB7-3E47-B0A1-DA665D7F0161}" type="presOf" srcId="{A1BF6148-325D-6845-9E59-D73CB0CB7A25}" destId="{8C9560AC-4986-B44B-88E8-81363ADF157F}" srcOrd="0" destOrd="1" presId="urn:microsoft.com/office/officeart/2005/8/layout/vList5"/>
    <dgm:cxn modelId="{58B0E750-8CE1-4148-AB39-AFF8596690CB}" type="presOf" srcId="{D34B1624-8753-E44C-A87D-CB9D9A981373}" destId="{8C9560AC-4986-B44B-88E8-81363ADF157F}" srcOrd="0" destOrd="0" presId="urn:microsoft.com/office/officeart/2005/8/layout/vList5"/>
    <dgm:cxn modelId="{542FD85E-0ECC-4340-9F95-B8EE9CCC3331}" type="presOf" srcId="{D1D37DA8-D144-B448-87A1-2AFAF197C659}" destId="{8C9560AC-4986-B44B-88E8-81363ADF157F}" srcOrd="0" destOrd="3" presId="urn:microsoft.com/office/officeart/2005/8/layout/vList5"/>
    <dgm:cxn modelId="{95774186-7A67-8D4C-91EF-18B2DEB3764C}" type="presOf" srcId="{89F99DF1-A0DD-6340-922C-E36053E595B9}" destId="{8C9560AC-4986-B44B-88E8-81363ADF157F}" srcOrd="0" destOrd="2" presId="urn:microsoft.com/office/officeart/2005/8/layout/vList5"/>
    <dgm:cxn modelId="{54B58491-E1D1-EB4E-A7DF-68B2DE79628C}" srcId="{87083960-ADFD-E141-B3E0-3C5550C3E451}" destId="{89F99DF1-A0DD-6340-922C-E36053E595B9}" srcOrd="2" destOrd="0" parTransId="{8538EBCF-111C-9245-99C8-AB9EF97C4165}" sibTransId="{3C83FEFC-E010-6640-B7AB-D687CD660120}"/>
    <dgm:cxn modelId="{FA1827E8-11AC-E546-AD3C-C2431EAD1727}" srcId="{87083960-ADFD-E141-B3E0-3C5550C3E451}" destId="{D34B1624-8753-E44C-A87D-CB9D9A981373}" srcOrd="0" destOrd="0" parTransId="{680F2FA4-3DDD-8E48-A655-AA85CF6335BF}" sibTransId="{4532C93B-76D2-F043-8B12-E5AE86D30D44}"/>
    <dgm:cxn modelId="{70FEAFF4-21FA-A440-9F12-443ED0B3F2C7}" type="presOf" srcId="{F2A05DD4-00AD-AA46-A78A-6D8F0EC35C54}" destId="{5D4EE707-7101-3947-9A7E-442A740AF575}" srcOrd="0" destOrd="0" presId="urn:microsoft.com/office/officeart/2005/8/layout/vList5"/>
    <dgm:cxn modelId="{696FC3FD-B566-B149-AFC7-922E1A164C36}" srcId="{F2A05DD4-00AD-AA46-A78A-6D8F0EC35C54}" destId="{87083960-ADFD-E141-B3E0-3C5550C3E451}" srcOrd="0" destOrd="0" parTransId="{BA1FACE5-1766-A34E-A8F8-42D83AF7173C}" sibTransId="{72242474-0D70-B04C-90E8-A408E94CB1C1}"/>
    <dgm:cxn modelId="{52104FFE-FAE1-1A42-8791-44F7AAACC07D}" srcId="{87083960-ADFD-E141-B3E0-3C5550C3E451}" destId="{A1BF6148-325D-6845-9E59-D73CB0CB7A25}" srcOrd="1" destOrd="0" parTransId="{4FF3C501-8E18-C047-B86D-4B5AED0589D6}" sibTransId="{7B367DB4-26AD-3F4D-9368-4B9633CEC19F}"/>
    <dgm:cxn modelId="{FC99A0C5-E7BA-C44C-93F3-BCF705DA9BE1}" type="presParOf" srcId="{5D4EE707-7101-3947-9A7E-442A740AF575}" destId="{3D9529D0-E3C2-EB4F-86E6-B7D7562E629C}" srcOrd="0" destOrd="0" presId="urn:microsoft.com/office/officeart/2005/8/layout/vList5"/>
    <dgm:cxn modelId="{6B8237D5-B8CB-9D41-8F4A-67CFF3563BDF}" type="presParOf" srcId="{3D9529D0-E3C2-EB4F-86E6-B7D7562E629C}" destId="{7FAFBFF9-68EA-C44F-A851-164DAB072ADF}" srcOrd="0" destOrd="0" presId="urn:microsoft.com/office/officeart/2005/8/layout/vList5"/>
    <dgm:cxn modelId="{D6829C3A-526E-F447-961B-1117EF027E2E}" type="presParOf" srcId="{3D9529D0-E3C2-EB4F-86E6-B7D7562E629C}" destId="{8C9560AC-4986-B44B-88E8-81363ADF157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0D5D9D-959D-E548-BDC1-55B439554205}" type="doc">
      <dgm:prSet loTypeId="urn:microsoft.com/office/officeart/2008/layout/PictureAccentList" loCatId="process" qsTypeId="urn:microsoft.com/office/officeart/2005/8/quickstyle/simple1" qsCatId="simple" csTypeId="urn:microsoft.com/office/officeart/2005/8/colors/accent1_2" csCatId="accent1" phldr="1"/>
      <dgm:spPr/>
      <dgm:t>
        <a:bodyPr/>
        <a:lstStyle/>
        <a:p>
          <a:endParaRPr lang="en-GB"/>
        </a:p>
      </dgm:t>
    </dgm:pt>
    <dgm:pt modelId="{776F0E48-F2BF-6542-BDA9-8CF56DF82668}">
      <dgm:prSet/>
      <dgm:spPr/>
      <dgm:t>
        <a:bodyPr/>
        <a:lstStyle/>
        <a:p>
          <a:r>
            <a:rPr lang="nl-NL"/>
            <a:t>A. Indirecte methode</a:t>
          </a:r>
          <a:endParaRPr lang="en-BE"/>
        </a:p>
      </dgm:t>
    </dgm:pt>
    <dgm:pt modelId="{C5659928-0F3D-CC44-925E-52FEBE37920E}" type="parTrans" cxnId="{235027C2-23EF-FD4D-9D1E-66B8AE62A2C4}">
      <dgm:prSet/>
      <dgm:spPr/>
      <dgm:t>
        <a:bodyPr/>
        <a:lstStyle/>
        <a:p>
          <a:endParaRPr lang="en-GB"/>
        </a:p>
      </dgm:t>
    </dgm:pt>
    <dgm:pt modelId="{E6C320A9-0088-D04C-A5F5-1D49FB2F07F0}" type="sibTrans" cxnId="{235027C2-23EF-FD4D-9D1E-66B8AE62A2C4}">
      <dgm:prSet/>
      <dgm:spPr/>
      <dgm:t>
        <a:bodyPr/>
        <a:lstStyle/>
        <a:p>
          <a:endParaRPr lang="en-GB"/>
        </a:p>
      </dgm:t>
    </dgm:pt>
    <dgm:pt modelId="{8D0CB530-2E6A-904C-875C-8692E1496C96}">
      <dgm:prSet/>
      <dgm:spPr/>
      <dgm:t>
        <a:bodyPr/>
        <a:lstStyle/>
        <a:p>
          <a:r>
            <a:rPr lang="nl-NL" dirty="0"/>
            <a:t>Bepaal eerst voorwaarden en acties.</a:t>
          </a:r>
          <a:endParaRPr lang="en-BE" dirty="0"/>
        </a:p>
      </dgm:t>
    </dgm:pt>
    <dgm:pt modelId="{F20D8D87-783E-5A4A-8271-AACD2FA8F000}" type="parTrans" cxnId="{685FD300-AEEB-5C45-8C7F-D6887318A640}">
      <dgm:prSet/>
      <dgm:spPr/>
      <dgm:t>
        <a:bodyPr/>
        <a:lstStyle/>
        <a:p>
          <a:endParaRPr lang="en-GB"/>
        </a:p>
      </dgm:t>
    </dgm:pt>
    <dgm:pt modelId="{D1B42EFE-1C20-4A47-9E7A-0631755D6634}" type="sibTrans" cxnId="{685FD300-AEEB-5C45-8C7F-D6887318A640}">
      <dgm:prSet/>
      <dgm:spPr/>
      <dgm:t>
        <a:bodyPr/>
        <a:lstStyle/>
        <a:p>
          <a:endParaRPr lang="en-GB"/>
        </a:p>
      </dgm:t>
    </dgm:pt>
    <dgm:pt modelId="{820464BC-2776-1A47-BE39-AC5C6B533C23}">
      <dgm:prSet/>
      <dgm:spPr/>
      <dgm:t>
        <a:bodyPr/>
        <a:lstStyle/>
        <a:p>
          <a:r>
            <a:rPr lang="nl-NL" dirty="0"/>
            <a:t>Voorwaarden zo bepalen : enkel ondubbelzinnig ‘Ja’ of ‘Neen’</a:t>
          </a:r>
          <a:endParaRPr lang="en-BE" dirty="0"/>
        </a:p>
      </dgm:t>
    </dgm:pt>
    <dgm:pt modelId="{9F614E20-563B-B949-B66B-389E4A92951E}" type="parTrans" cxnId="{C955D08F-0EE6-1341-A98B-F2330BB4FD66}">
      <dgm:prSet/>
      <dgm:spPr/>
      <dgm:t>
        <a:bodyPr/>
        <a:lstStyle/>
        <a:p>
          <a:endParaRPr lang="en-GB"/>
        </a:p>
      </dgm:t>
    </dgm:pt>
    <dgm:pt modelId="{87FCEDDC-0F7B-044A-A459-8BA57C9E5D75}" type="sibTrans" cxnId="{C955D08F-0EE6-1341-A98B-F2330BB4FD66}">
      <dgm:prSet/>
      <dgm:spPr/>
      <dgm:t>
        <a:bodyPr/>
        <a:lstStyle/>
        <a:p>
          <a:endParaRPr lang="en-GB"/>
        </a:p>
      </dgm:t>
    </dgm:pt>
    <dgm:pt modelId="{1AEFB159-55C5-C343-9E73-79BC2232E040}">
      <dgm:prSet/>
      <dgm:spPr/>
      <dgm:t>
        <a:bodyPr/>
        <a:lstStyle/>
        <a:p>
          <a:r>
            <a:rPr lang="nl-NL" dirty="0"/>
            <a:t>Alle combinaties</a:t>
          </a:r>
          <a:endParaRPr lang="en-BE" dirty="0"/>
        </a:p>
      </dgm:t>
    </dgm:pt>
    <dgm:pt modelId="{495380B6-E727-CF43-8437-9B041764350A}" type="parTrans" cxnId="{2670EA66-6233-A145-BFAE-74DC926FD720}">
      <dgm:prSet/>
      <dgm:spPr/>
      <dgm:t>
        <a:bodyPr/>
        <a:lstStyle/>
        <a:p>
          <a:endParaRPr lang="en-GB"/>
        </a:p>
      </dgm:t>
    </dgm:pt>
    <dgm:pt modelId="{FE17C812-F224-6C4E-A37D-0268271DE234}" type="sibTrans" cxnId="{2670EA66-6233-A145-BFAE-74DC926FD720}">
      <dgm:prSet/>
      <dgm:spPr/>
      <dgm:t>
        <a:bodyPr/>
        <a:lstStyle/>
        <a:p>
          <a:endParaRPr lang="en-GB"/>
        </a:p>
      </dgm:t>
    </dgm:pt>
    <dgm:pt modelId="{C4A8A6F1-4A99-8E40-8566-346FAF460F9C}" type="pres">
      <dgm:prSet presAssocID="{AA0D5D9D-959D-E548-BDC1-55B439554205}" presName="layout" presStyleCnt="0">
        <dgm:presLayoutVars>
          <dgm:chMax/>
          <dgm:chPref/>
          <dgm:dir/>
          <dgm:animOne val="branch"/>
          <dgm:animLvl val="lvl"/>
          <dgm:resizeHandles/>
        </dgm:presLayoutVars>
      </dgm:prSet>
      <dgm:spPr/>
    </dgm:pt>
    <dgm:pt modelId="{1F70C50A-20B7-BE4F-B607-87C726753DFF}" type="pres">
      <dgm:prSet presAssocID="{776F0E48-F2BF-6542-BDA9-8CF56DF82668}" presName="root" presStyleCnt="0">
        <dgm:presLayoutVars>
          <dgm:chMax/>
          <dgm:chPref val="4"/>
        </dgm:presLayoutVars>
      </dgm:prSet>
      <dgm:spPr/>
    </dgm:pt>
    <dgm:pt modelId="{4658F1C2-1E10-7641-94B6-519F5C93A9AC}" type="pres">
      <dgm:prSet presAssocID="{776F0E48-F2BF-6542-BDA9-8CF56DF82668}" presName="rootComposite" presStyleCnt="0">
        <dgm:presLayoutVars/>
      </dgm:prSet>
      <dgm:spPr/>
    </dgm:pt>
    <dgm:pt modelId="{73F242FE-23B8-F840-BDDE-7CB94786B893}" type="pres">
      <dgm:prSet presAssocID="{776F0E48-F2BF-6542-BDA9-8CF56DF82668}" presName="rootText" presStyleLbl="node0" presStyleIdx="0" presStyleCnt="1">
        <dgm:presLayoutVars>
          <dgm:chMax/>
          <dgm:chPref val="4"/>
        </dgm:presLayoutVars>
      </dgm:prSet>
      <dgm:spPr/>
    </dgm:pt>
    <dgm:pt modelId="{F197F5B8-7B68-4F4C-9BA2-D033543C22EC}" type="pres">
      <dgm:prSet presAssocID="{776F0E48-F2BF-6542-BDA9-8CF56DF82668}" presName="childShape" presStyleCnt="0">
        <dgm:presLayoutVars>
          <dgm:chMax val="0"/>
          <dgm:chPref val="0"/>
        </dgm:presLayoutVars>
      </dgm:prSet>
      <dgm:spPr/>
    </dgm:pt>
    <dgm:pt modelId="{DE7D271E-CB95-E342-835A-854A281A083F}" type="pres">
      <dgm:prSet presAssocID="{8D0CB530-2E6A-904C-875C-8692E1496C96}" presName="childComposite" presStyleCnt="0">
        <dgm:presLayoutVars>
          <dgm:chMax val="0"/>
          <dgm:chPref val="0"/>
        </dgm:presLayoutVars>
      </dgm:prSet>
      <dgm:spPr/>
    </dgm:pt>
    <dgm:pt modelId="{E85D6820-5F66-1A48-8445-7E029FC5AD47}" type="pres">
      <dgm:prSet presAssocID="{8D0CB530-2E6A-904C-875C-8692E1496C96}" presName="Imag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633F5304-DDCD-0048-8A74-5B583D1211CC}" type="pres">
      <dgm:prSet presAssocID="{8D0CB530-2E6A-904C-875C-8692E1496C96}" presName="childText" presStyleLbl="lnNode1" presStyleIdx="0" presStyleCnt="3">
        <dgm:presLayoutVars>
          <dgm:chMax val="0"/>
          <dgm:chPref val="0"/>
          <dgm:bulletEnabled val="1"/>
        </dgm:presLayoutVars>
      </dgm:prSet>
      <dgm:spPr/>
    </dgm:pt>
    <dgm:pt modelId="{57F0C3A9-1D89-7D44-9BD3-2BC4A587582A}" type="pres">
      <dgm:prSet presAssocID="{820464BC-2776-1A47-BE39-AC5C6B533C23}" presName="childComposite" presStyleCnt="0">
        <dgm:presLayoutVars>
          <dgm:chMax val="0"/>
          <dgm:chPref val="0"/>
        </dgm:presLayoutVars>
      </dgm:prSet>
      <dgm:spPr/>
    </dgm:pt>
    <dgm:pt modelId="{4BCC1C18-F484-9E44-B279-16EBE5A197A4}" type="pres">
      <dgm:prSet presAssocID="{820464BC-2776-1A47-BE39-AC5C6B533C23}" presName="Image" presStyleLbl="node1" presStyleIdx="1"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A259E14D-90C5-864D-BBB4-42D8BB2A1766}" type="pres">
      <dgm:prSet presAssocID="{820464BC-2776-1A47-BE39-AC5C6B533C23}" presName="childText" presStyleLbl="lnNode1" presStyleIdx="1" presStyleCnt="3">
        <dgm:presLayoutVars>
          <dgm:chMax val="0"/>
          <dgm:chPref val="0"/>
          <dgm:bulletEnabled val="1"/>
        </dgm:presLayoutVars>
      </dgm:prSet>
      <dgm:spPr/>
    </dgm:pt>
    <dgm:pt modelId="{0E500F4D-A430-3B40-A725-066D638938EE}" type="pres">
      <dgm:prSet presAssocID="{1AEFB159-55C5-C343-9E73-79BC2232E040}" presName="childComposite" presStyleCnt="0">
        <dgm:presLayoutVars>
          <dgm:chMax val="0"/>
          <dgm:chPref val="0"/>
        </dgm:presLayoutVars>
      </dgm:prSet>
      <dgm:spPr/>
    </dgm:pt>
    <dgm:pt modelId="{C4E0AE67-473C-3849-9F7D-C9FBB1AB2C56}" type="pres">
      <dgm:prSet presAssocID="{1AEFB159-55C5-C343-9E73-79BC2232E040}" presName="Image" presStyleLbl="node1" presStyleIdx="2"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2EACAB6A-1501-0042-BF5D-4428C5F87F9F}" type="pres">
      <dgm:prSet presAssocID="{1AEFB159-55C5-C343-9E73-79BC2232E040}" presName="childText" presStyleLbl="lnNode1" presStyleIdx="2" presStyleCnt="3">
        <dgm:presLayoutVars>
          <dgm:chMax val="0"/>
          <dgm:chPref val="0"/>
          <dgm:bulletEnabled val="1"/>
        </dgm:presLayoutVars>
      </dgm:prSet>
      <dgm:spPr/>
    </dgm:pt>
  </dgm:ptLst>
  <dgm:cxnLst>
    <dgm:cxn modelId="{685FD300-AEEB-5C45-8C7F-D6887318A640}" srcId="{776F0E48-F2BF-6542-BDA9-8CF56DF82668}" destId="{8D0CB530-2E6A-904C-875C-8692E1496C96}" srcOrd="0" destOrd="0" parTransId="{F20D8D87-783E-5A4A-8271-AACD2FA8F000}" sibTransId="{D1B42EFE-1C20-4A47-9E7A-0631755D6634}"/>
    <dgm:cxn modelId="{F36B510E-46A3-A241-8850-6FF4FF10D965}" type="presOf" srcId="{776F0E48-F2BF-6542-BDA9-8CF56DF82668}" destId="{73F242FE-23B8-F840-BDDE-7CB94786B893}" srcOrd="0" destOrd="0" presId="urn:microsoft.com/office/officeart/2008/layout/PictureAccentList"/>
    <dgm:cxn modelId="{2670EA66-6233-A145-BFAE-74DC926FD720}" srcId="{776F0E48-F2BF-6542-BDA9-8CF56DF82668}" destId="{1AEFB159-55C5-C343-9E73-79BC2232E040}" srcOrd="2" destOrd="0" parTransId="{495380B6-E727-CF43-8437-9B041764350A}" sibTransId="{FE17C812-F224-6C4E-A37D-0268271DE234}"/>
    <dgm:cxn modelId="{23BA858B-9635-2C48-86E6-DBDD8F3AC817}" type="presOf" srcId="{AA0D5D9D-959D-E548-BDC1-55B439554205}" destId="{C4A8A6F1-4A99-8E40-8566-346FAF460F9C}" srcOrd="0" destOrd="0" presId="urn:microsoft.com/office/officeart/2008/layout/PictureAccentList"/>
    <dgm:cxn modelId="{C955D08F-0EE6-1341-A98B-F2330BB4FD66}" srcId="{776F0E48-F2BF-6542-BDA9-8CF56DF82668}" destId="{820464BC-2776-1A47-BE39-AC5C6B533C23}" srcOrd="1" destOrd="0" parTransId="{9F614E20-563B-B949-B66B-389E4A92951E}" sibTransId="{87FCEDDC-0F7B-044A-A459-8BA57C9E5D75}"/>
    <dgm:cxn modelId="{6EE9C597-8608-5149-B91C-D3E42C2C346F}" type="presOf" srcId="{820464BC-2776-1A47-BE39-AC5C6B533C23}" destId="{A259E14D-90C5-864D-BBB4-42D8BB2A1766}" srcOrd="0" destOrd="0" presId="urn:microsoft.com/office/officeart/2008/layout/PictureAccentList"/>
    <dgm:cxn modelId="{FE5E0EA9-CCAE-ED47-867F-88CBF86393DC}" type="presOf" srcId="{8D0CB530-2E6A-904C-875C-8692E1496C96}" destId="{633F5304-DDCD-0048-8A74-5B583D1211CC}" srcOrd="0" destOrd="0" presId="urn:microsoft.com/office/officeart/2008/layout/PictureAccentList"/>
    <dgm:cxn modelId="{235027C2-23EF-FD4D-9D1E-66B8AE62A2C4}" srcId="{AA0D5D9D-959D-E548-BDC1-55B439554205}" destId="{776F0E48-F2BF-6542-BDA9-8CF56DF82668}" srcOrd="0" destOrd="0" parTransId="{C5659928-0F3D-CC44-925E-52FEBE37920E}" sibTransId="{E6C320A9-0088-D04C-A5F5-1D49FB2F07F0}"/>
    <dgm:cxn modelId="{DC2C14D9-ADB2-1C43-BD74-3C87DE07AEB7}" type="presOf" srcId="{1AEFB159-55C5-C343-9E73-79BC2232E040}" destId="{2EACAB6A-1501-0042-BF5D-4428C5F87F9F}" srcOrd="0" destOrd="0" presId="urn:microsoft.com/office/officeart/2008/layout/PictureAccentList"/>
    <dgm:cxn modelId="{F7F81A9C-02B7-DC4C-8EB9-C44442EBC9B0}" type="presParOf" srcId="{C4A8A6F1-4A99-8E40-8566-346FAF460F9C}" destId="{1F70C50A-20B7-BE4F-B607-87C726753DFF}" srcOrd="0" destOrd="0" presId="urn:microsoft.com/office/officeart/2008/layout/PictureAccentList"/>
    <dgm:cxn modelId="{D241753A-1A09-2A41-B92D-339DA3135A07}" type="presParOf" srcId="{1F70C50A-20B7-BE4F-B607-87C726753DFF}" destId="{4658F1C2-1E10-7641-94B6-519F5C93A9AC}" srcOrd="0" destOrd="0" presId="urn:microsoft.com/office/officeart/2008/layout/PictureAccentList"/>
    <dgm:cxn modelId="{82B79E98-AC96-4543-89BA-7329CF464C7F}" type="presParOf" srcId="{4658F1C2-1E10-7641-94B6-519F5C93A9AC}" destId="{73F242FE-23B8-F840-BDDE-7CB94786B893}" srcOrd="0" destOrd="0" presId="urn:microsoft.com/office/officeart/2008/layout/PictureAccentList"/>
    <dgm:cxn modelId="{4F54C855-10D6-5A4C-B491-DB161E0394F3}" type="presParOf" srcId="{1F70C50A-20B7-BE4F-B607-87C726753DFF}" destId="{F197F5B8-7B68-4F4C-9BA2-D033543C22EC}" srcOrd="1" destOrd="0" presId="urn:microsoft.com/office/officeart/2008/layout/PictureAccentList"/>
    <dgm:cxn modelId="{379A28EE-48A5-1B44-B26F-DB2B8C283CAD}" type="presParOf" srcId="{F197F5B8-7B68-4F4C-9BA2-D033543C22EC}" destId="{DE7D271E-CB95-E342-835A-854A281A083F}" srcOrd="0" destOrd="0" presId="urn:microsoft.com/office/officeart/2008/layout/PictureAccentList"/>
    <dgm:cxn modelId="{078F15A6-8A64-EF42-9BB9-9733A3379200}" type="presParOf" srcId="{DE7D271E-CB95-E342-835A-854A281A083F}" destId="{E85D6820-5F66-1A48-8445-7E029FC5AD47}" srcOrd="0" destOrd="0" presId="urn:microsoft.com/office/officeart/2008/layout/PictureAccentList"/>
    <dgm:cxn modelId="{BA349716-9EF5-4540-A7FF-B59B41D23147}" type="presParOf" srcId="{DE7D271E-CB95-E342-835A-854A281A083F}" destId="{633F5304-DDCD-0048-8A74-5B583D1211CC}" srcOrd="1" destOrd="0" presId="urn:microsoft.com/office/officeart/2008/layout/PictureAccentList"/>
    <dgm:cxn modelId="{F27C7ED8-9CD1-8545-AF34-24DE0CA87330}" type="presParOf" srcId="{F197F5B8-7B68-4F4C-9BA2-D033543C22EC}" destId="{57F0C3A9-1D89-7D44-9BD3-2BC4A587582A}" srcOrd="1" destOrd="0" presId="urn:microsoft.com/office/officeart/2008/layout/PictureAccentList"/>
    <dgm:cxn modelId="{3708267A-1D34-0F47-9CA1-3963A6E07BD6}" type="presParOf" srcId="{57F0C3A9-1D89-7D44-9BD3-2BC4A587582A}" destId="{4BCC1C18-F484-9E44-B279-16EBE5A197A4}" srcOrd="0" destOrd="0" presId="urn:microsoft.com/office/officeart/2008/layout/PictureAccentList"/>
    <dgm:cxn modelId="{5D52CF79-17CB-8D4D-97F6-5D8138D3D426}" type="presParOf" srcId="{57F0C3A9-1D89-7D44-9BD3-2BC4A587582A}" destId="{A259E14D-90C5-864D-BBB4-42D8BB2A1766}" srcOrd="1" destOrd="0" presId="urn:microsoft.com/office/officeart/2008/layout/PictureAccentList"/>
    <dgm:cxn modelId="{B1DD9C7D-FEEA-434A-8586-FAC974A01F39}" type="presParOf" srcId="{F197F5B8-7B68-4F4C-9BA2-D033543C22EC}" destId="{0E500F4D-A430-3B40-A725-066D638938EE}" srcOrd="2" destOrd="0" presId="urn:microsoft.com/office/officeart/2008/layout/PictureAccentList"/>
    <dgm:cxn modelId="{5DC5DC38-7D65-5E46-8806-0E2A34326DE9}" type="presParOf" srcId="{0E500F4D-A430-3B40-A725-066D638938EE}" destId="{C4E0AE67-473C-3849-9F7D-C9FBB1AB2C56}" srcOrd="0" destOrd="0" presId="urn:microsoft.com/office/officeart/2008/layout/PictureAccentList"/>
    <dgm:cxn modelId="{A3AEFBF9-6287-7A40-8496-26F19260B836}" type="presParOf" srcId="{0E500F4D-A430-3B40-A725-066D638938EE}" destId="{2EACAB6A-1501-0042-BF5D-4428C5F87F9F}"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0D5D9D-959D-E548-BDC1-55B439554205}" type="doc">
      <dgm:prSet loTypeId="urn:microsoft.com/office/officeart/2008/layout/PictureAccentList" loCatId="process" qsTypeId="urn:microsoft.com/office/officeart/2005/8/quickstyle/simple1" qsCatId="simple" csTypeId="urn:microsoft.com/office/officeart/2005/8/colors/accent1_2" csCatId="accent1" phldr="1"/>
      <dgm:spPr/>
      <dgm:t>
        <a:bodyPr/>
        <a:lstStyle/>
        <a:p>
          <a:endParaRPr lang="en-GB"/>
        </a:p>
      </dgm:t>
    </dgm:pt>
    <dgm:pt modelId="{776F0E48-F2BF-6542-BDA9-8CF56DF82668}">
      <dgm:prSet/>
      <dgm:spPr/>
      <dgm:t>
        <a:bodyPr/>
        <a:lstStyle/>
        <a:p>
          <a:r>
            <a:rPr lang="nl-NL" altLang="nl-BE" dirty="0">
              <a:solidFill>
                <a:schemeClr val="bg1"/>
              </a:solidFill>
            </a:rPr>
            <a:t>B. Directe methode</a:t>
          </a:r>
          <a:endParaRPr lang="en-BE" dirty="0">
            <a:solidFill>
              <a:schemeClr val="bg1"/>
            </a:solidFill>
          </a:endParaRPr>
        </a:p>
      </dgm:t>
    </dgm:pt>
    <dgm:pt modelId="{C5659928-0F3D-CC44-925E-52FEBE37920E}" type="parTrans" cxnId="{235027C2-23EF-FD4D-9D1E-66B8AE62A2C4}">
      <dgm:prSet/>
      <dgm:spPr/>
      <dgm:t>
        <a:bodyPr/>
        <a:lstStyle/>
        <a:p>
          <a:endParaRPr lang="en-GB"/>
        </a:p>
      </dgm:t>
    </dgm:pt>
    <dgm:pt modelId="{E6C320A9-0088-D04C-A5F5-1D49FB2F07F0}" type="sibTrans" cxnId="{235027C2-23EF-FD4D-9D1E-66B8AE62A2C4}">
      <dgm:prSet/>
      <dgm:spPr/>
      <dgm:t>
        <a:bodyPr/>
        <a:lstStyle/>
        <a:p>
          <a:endParaRPr lang="en-GB"/>
        </a:p>
      </dgm:t>
    </dgm:pt>
    <dgm:pt modelId="{8D0CB530-2E6A-904C-875C-8692E1496C96}">
      <dgm:prSet custT="1"/>
      <dgm:spPr/>
      <dgm:t>
        <a:bodyPr/>
        <a:lstStyle/>
        <a:p>
          <a:r>
            <a:rPr lang="nl-NL" altLang="nl-BE" sz="2400" dirty="0">
              <a:solidFill>
                <a:schemeClr val="bg1"/>
              </a:solidFill>
            </a:rPr>
            <a:t>2 regels die enkel verschillen door een ‘J’ en een </a:t>
          </a:r>
          <a:r>
            <a:rPr lang="nl-NL" altLang="nl-BE" sz="2400" dirty="0" err="1">
              <a:solidFill>
                <a:schemeClr val="bg1"/>
              </a:solidFill>
            </a:rPr>
            <a:t>‘N</a:t>
          </a:r>
          <a:r>
            <a:rPr lang="nl-NL" altLang="nl-BE" sz="2400" dirty="0">
              <a:solidFill>
                <a:schemeClr val="bg1"/>
              </a:solidFill>
            </a:rPr>
            <a:t>’ (conditie) en resulteren in dezelfde actie </a:t>
          </a:r>
          <a:r>
            <a:rPr lang="nl-NL" altLang="nl-BE" sz="2400" dirty="0">
              <a:solidFill>
                <a:schemeClr val="bg1"/>
              </a:solidFill>
              <a:sym typeface="Wingdings" pitchFamily="2" charset="2"/>
            </a:rPr>
            <a:t> conditie is    -</a:t>
          </a:r>
          <a:endParaRPr lang="nl-NL" altLang="nl-BE" sz="2400" dirty="0">
            <a:solidFill>
              <a:schemeClr val="bg1"/>
            </a:solidFill>
          </a:endParaRPr>
        </a:p>
      </dgm:t>
    </dgm:pt>
    <dgm:pt modelId="{F20D8D87-783E-5A4A-8271-AACD2FA8F000}" type="parTrans" cxnId="{685FD300-AEEB-5C45-8C7F-D6887318A640}">
      <dgm:prSet/>
      <dgm:spPr/>
      <dgm:t>
        <a:bodyPr/>
        <a:lstStyle/>
        <a:p>
          <a:endParaRPr lang="en-GB"/>
        </a:p>
      </dgm:t>
    </dgm:pt>
    <dgm:pt modelId="{D1B42EFE-1C20-4A47-9E7A-0631755D6634}" type="sibTrans" cxnId="{685FD300-AEEB-5C45-8C7F-D6887318A640}">
      <dgm:prSet/>
      <dgm:spPr/>
      <dgm:t>
        <a:bodyPr/>
        <a:lstStyle/>
        <a:p>
          <a:endParaRPr lang="en-GB"/>
        </a:p>
      </dgm:t>
    </dgm:pt>
    <dgm:pt modelId="{9D15B548-238B-A04F-A724-AFAA5EAF7F76}">
      <dgm:prSet custT="1"/>
      <dgm:spPr/>
      <dgm:t>
        <a:bodyPr/>
        <a:lstStyle/>
        <a:p>
          <a:pPr>
            <a:buClr>
              <a:srgbClr val="97000C"/>
            </a:buClr>
            <a:buSzPct val="90000"/>
            <a:buFont typeface="Arial" panose="020B0604020202020204" pitchFamily="34" charset="0"/>
            <a:buChar char="•"/>
          </a:pPr>
          <a:r>
            <a:rPr lang="nl-NL" altLang="nl-BE" sz="3200" dirty="0">
              <a:solidFill>
                <a:schemeClr val="bg1"/>
              </a:solidFill>
            </a:rPr>
            <a:t>Regels met 1 of meer ‘-’ worden dan gecomprimeerd</a:t>
          </a:r>
          <a:endParaRPr lang="en-GB" sz="3200" dirty="0"/>
        </a:p>
      </dgm:t>
    </dgm:pt>
    <dgm:pt modelId="{472E041E-9FA2-B14F-96CC-2BB73DE7B947}" type="parTrans" cxnId="{CFEDF365-DAB3-8243-89DE-7F8EA4E6098D}">
      <dgm:prSet/>
      <dgm:spPr/>
      <dgm:t>
        <a:bodyPr/>
        <a:lstStyle/>
        <a:p>
          <a:endParaRPr lang="en-GB"/>
        </a:p>
      </dgm:t>
    </dgm:pt>
    <dgm:pt modelId="{026A0B20-635C-F24E-A7DF-8764EDB4C18E}" type="sibTrans" cxnId="{CFEDF365-DAB3-8243-89DE-7F8EA4E6098D}">
      <dgm:prSet/>
      <dgm:spPr/>
      <dgm:t>
        <a:bodyPr/>
        <a:lstStyle/>
        <a:p>
          <a:endParaRPr lang="en-GB"/>
        </a:p>
      </dgm:t>
    </dgm:pt>
    <dgm:pt modelId="{C4A8A6F1-4A99-8E40-8566-346FAF460F9C}" type="pres">
      <dgm:prSet presAssocID="{AA0D5D9D-959D-E548-BDC1-55B439554205}" presName="layout" presStyleCnt="0">
        <dgm:presLayoutVars>
          <dgm:chMax/>
          <dgm:chPref/>
          <dgm:dir/>
          <dgm:animOne val="branch"/>
          <dgm:animLvl val="lvl"/>
          <dgm:resizeHandles/>
        </dgm:presLayoutVars>
      </dgm:prSet>
      <dgm:spPr/>
    </dgm:pt>
    <dgm:pt modelId="{1F70C50A-20B7-BE4F-B607-87C726753DFF}" type="pres">
      <dgm:prSet presAssocID="{776F0E48-F2BF-6542-BDA9-8CF56DF82668}" presName="root" presStyleCnt="0">
        <dgm:presLayoutVars>
          <dgm:chMax/>
          <dgm:chPref val="4"/>
        </dgm:presLayoutVars>
      </dgm:prSet>
      <dgm:spPr/>
    </dgm:pt>
    <dgm:pt modelId="{4658F1C2-1E10-7641-94B6-519F5C93A9AC}" type="pres">
      <dgm:prSet presAssocID="{776F0E48-F2BF-6542-BDA9-8CF56DF82668}" presName="rootComposite" presStyleCnt="0">
        <dgm:presLayoutVars/>
      </dgm:prSet>
      <dgm:spPr/>
    </dgm:pt>
    <dgm:pt modelId="{73F242FE-23B8-F840-BDDE-7CB94786B893}" type="pres">
      <dgm:prSet presAssocID="{776F0E48-F2BF-6542-BDA9-8CF56DF82668}" presName="rootText" presStyleLbl="node0" presStyleIdx="0" presStyleCnt="1">
        <dgm:presLayoutVars>
          <dgm:chMax/>
          <dgm:chPref val="4"/>
        </dgm:presLayoutVars>
      </dgm:prSet>
      <dgm:spPr/>
    </dgm:pt>
    <dgm:pt modelId="{F197F5B8-7B68-4F4C-9BA2-D033543C22EC}" type="pres">
      <dgm:prSet presAssocID="{776F0E48-F2BF-6542-BDA9-8CF56DF82668}" presName="childShape" presStyleCnt="0">
        <dgm:presLayoutVars>
          <dgm:chMax val="0"/>
          <dgm:chPref val="0"/>
        </dgm:presLayoutVars>
      </dgm:prSet>
      <dgm:spPr/>
    </dgm:pt>
    <dgm:pt modelId="{DE7D271E-CB95-E342-835A-854A281A083F}" type="pres">
      <dgm:prSet presAssocID="{8D0CB530-2E6A-904C-875C-8692E1496C96}" presName="childComposite" presStyleCnt="0">
        <dgm:presLayoutVars>
          <dgm:chMax val="0"/>
          <dgm:chPref val="0"/>
        </dgm:presLayoutVars>
      </dgm:prSet>
      <dgm:spPr/>
    </dgm:pt>
    <dgm:pt modelId="{E85D6820-5F66-1A48-8445-7E029FC5AD47}" type="pres">
      <dgm:prSet presAssocID="{8D0CB530-2E6A-904C-875C-8692E1496C96}" presName="Imag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633F5304-DDCD-0048-8A74-5B583D1211CC}" type="pres">
      <dgm:prSet presAssocID="{8D0CB530-2E6A-904C-875C-8692E1496C96}" presName="childText" presStyleLbl="lnNode1" presStyleIdx="0" presStyleCnt="2">
        <dgm:presLayoutVars>
          <dgm:chMax val="0"/>
          <dgm:chPref val="0"/>
          <dgm:bulletEnabled val="1"/>
        </dgm:presLayoutVars>
      </dgm:prSet>
      <dgm:spPr/>
    </dgm:pt>
    <dgm:pt modelId="{6FA28945-39D1-8147-974D-92E38A93C17F}" type="pres">
      <dgm:prSet presAssocID="{9D15B548-238B-A04F-A724-AFAA5EAF7F76}" presName="childComposite" presStyleCnt="0">
        <dgm:presLayoutVars>
          <dgm:chMax val="0"/>
          <dgm:chPref val="0"/>
        </dgm:presLayoutVars>
      </dgm:prSet>
      <dgm:spPr/>
    </dgm:pt>
    <dgm:pt modelId="{28D3E90E-2F83-B343-939C-AD31098064E7}" type="pres">
      <dgm:prSet presAssocID="{9D15B548-238B-A04F-A724-AFAA5EAF7F76}" presName="Image" presStyleLbl="node1" presStyleIdx="1"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7B18AAF1-C7EF-474D-A2F4-1330F4ADA557}" type="pres">
      <dgm:prSet presAssocID="{9D15B548-238B-A04F-A724-AFAA5EAF7F76}" presName="childText" presStyleLbl="lnNode1" presStyleIdx="1" presStyleCnt="2">
        <dgm:presLayoutVars>
          <dgm:chMax val="0"/>
          <dgm:chPref val="0"/>
          <dgm:bulletEnabled val="1"/>
        </dgm:presLayoutVars>
      </dgm:prSet>
      <dgm:spPr/>
    </dgm:pt>
  </dgm:ptLst>
  <dgm:cxnLst>
    <dgm:cxn modelId="{685FD300-AEEB-5C45-8C7F-D6887318A640}" srcId="{776F0E48-F2BF-6542-BDA9-8CF56DF82668}" destId="{8D0CB530-2E6A-904C-875C-8692E1496C96}" srcOrd="0" destOrd="0" parTransId="{F20D8D87-783E-5A4A-8271-AACD2FA8F000}" sibTransId="{D1B42EFE-1C20-4A47-9E7A-0631755D6634}"/>
    <dgm:cxn modelId="{F36B510E-46A3-A241-8850-6FF4FF10D965}" type="presOf" srcId="{776F0E48-F2BF-6542-BDA9-8CF56DF82668}" destId="{73F242FE-23B8-F840-BDDE-7CB94786B893}" srcOrd="0" destOrd="0" presId="urn:microsoft.com/office/officeart/2008/layout/PictureAccentList"/>
    <dgm:cxn modelId="{BC6E7A20-03A9-6B41-9BAB-D191C996FC1C}" type="presOf" srcId="{9D15B548-238B-A04F-A724-AFAA5EAF7F76}" destId="{7B18AAF1-C7EF-474D-A2F4-1330F4ADA557}" srcOrd="0" destOrd="0" presId="urn:microsoft.com/office/officeart/2008/layout/PictureAccentList"/>
    <dgm:cxn modelId="{CFEDF365-DAB3-8243-89DE-7F8EA4E6098D}" srcId="{776F0E48-F2BF-6542-BDA9-8CF56DF82668}" destId="{9D15B548-238B-A04F-A724-AFAA5EAF7F76}" srcOrd="1" destOrd="0" parTransId="{472E041E-9FA2-B14F-96CC-2BB73DE7B947}" sibTransId="{026A0B20-635C-F24E-A7DF-8764EDB4C18E}"/>
    <dgm:cxn modelId="{23BA858B-9635-2C48-86E6-DBDD8F3AC817}" type="presOf" srcId="{AA0D5D9D-959D-E548-BDC1-55B439554205}" destId="{C4A8A6F1-4A99-8E40-8566-346FAF460F9C}" srcOrd="0" destOrd="0" presId="urn:microsoft.com/office/officeart/2008/layout/PictureAccentList"/>
    <dgm:cxn modelId="{FE5E0EA9-CCAE-ED47-867F-88CBF86393DC}" type="presOf" srcId="{8D0CB530-2E6A-904C-875C-8692E1496C96}" destId="{633F5304-DDCD-0048-8A74-5B583D1211CC}" srcOrd="0" destOrd="0" presId="urn:microsoft.com/office/officeart/2008/layout/PictureAccentList"/>
    <dgm:cxn modelId="{235027C2-23EF-FD4D-9D1E-66B8AE62A2C4}" srcId="{AA0D5D9D-959D-E548-BDC1-55B439554205}" destId="{776F0E48-F2BF-6542-BDA9-8CF56DF82668}" srcOrd="0" destOrd="0" parTransId="{C5659928-0F3D-CC44-925E-52FEBE37920E}" sibTransId="{E6C320A9-0088-D04C-A5F5-1D49FB2F07F0}"/>
    <dgm:cxn modelId="{F7F81A9C-02B7-DC4C-8EB9-C44442EBC9B0}" type="presParOf" srcId="{C4A8A6F1-4A99-8E40-8566-346FAF460F9C}" destId="{1F70C50A-20B7-BE4F-B607-87C726753DFF}" srcOrd="0" destOrd="0" presId="urn:microsoft.com/office/officeart/2008/layout/PictureAccentList"/>
    <dgm:cxn modelId="{D241753A-1A09-2A41-B92D-339DA3135A07}" type="presParOf" srcId="{1F70C50A-20B7-BE4F-B607-87C726753DFF}" destId="{4658F1C2-1E10-7641-94B6-519F5C93A9AC}" srcOrd="0" destOrd="0" presId="urn:microsoft.com/office/officeart/2008/layout/PictureAccentList"/>
    <dgm:cxn modelId="{82B79E98-AC96-4543-89BA-7329CF464C7F}" type="presParOf" srcId="{4658F1C2-1E10-7641-94B6-519F5C93A9AC}" destId="{73F242FE-23B8-F840-BDDE-7CB94786B893}" srcOrd="0" destOrd="0" presId="urn:microsoft.com/office/officeart/2008/layout/PictureAccentList"/>
    <dgm:cxn modelId="{4F54C855-10D6-5A4C-B491-DB161E0394F3}" type="presParOf" srcId="{1F70C50A-20B7-BE4F-B607-87C726753DFF}" destId="{F197F5B8-7B68-4F4C-9BA2-D033543C22EC}" srcOrd="1" destOrd="0" presId="urn:microsoft.com/office/officeart/2008/layout/PictureAccentList"/>
    <dgm:cxn modelId="{379A28EE-48A5-1B44-B26F-DB2B8C283CAD}" type="presParOf" srcId="{F197F5B8-7B68-4F4C-9BA2-D033543C22EC}" destId="{DE7D271E-CB95-E342-835A-854A281A083F}" srcOrd="0" destOrd="0" presId="urn:microsoft.com/office/officeart/2008/layout/PictureAccentList"/>
    <dgm:cxn modelId="{078F15A6-8A64-EF42-9BB9-9733A3379200}" type="presParOf" srcId="{DE7D271E-CB95-E342-835A-854A281A083F}" destId="{E85D6820-5F66-1A48-8445-7E029FC5AD47}" srcOrd="0" destOrd="0" presId="urn:microsoft.com/office/officeart/2008/layout/PictureAccentList"/>
    <dgm:cxn modelId="{BA349716-9EF5-4540-A7FF-B59B41D23147}" type="presParOf" srcId="{DE7D271E-CB95-E342-835A-854A281A083F}" destId="{633F5304-DDCD-0048-8A74-5B583D1211CC}" srcOrd="1" destOrd="0" presId="urn:microsoft.com/office/officeart/2008/layout/PictureAccentList"/>
    <dgm:cxn modelId="{1EB51B72-E6A5-F447-9094-A1D768507170}" type="presParOf" srcId="{F197F5B8-7B68-4F4C-9BA2-D033543C22EC}" destId="{6FA28945-39D1-8147-974D-92E38A93C17F}" srcOrd="1" destOrd="0" presId="urn:microsoft.com/office/officeart/2008/layout/PictureAccentList"/>
    <dgm:cxn modelId="{DA55858B-FD1A-CA47-A18B-0A29F848ACE4}" type="presParOf" srcId="{6FA28945-39D1-8147-974D-92E38A93C17F}" destId="{28D3E90E-2F83-B343-939C-AD31098064E7}" srcOrd="0" destOrd="0" presId="urn:microsoft.com/office/officeart/2008/layout/PictureAccentList"/>
    <dgm:cxn modelId="{A72A6A35-62D1-B549-BE1A-AEBD682F1C12}" type="presParOf" srcId="{6FA28945-39D1-8147-974D-92E38A93C17F}" destId="{7B18AAF1-C7EF-474D-A2F4-1330F4ADA557}"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75FC46-3286-9449-A900-2FEF9E078E1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12F98020-1374-3A40-A140-E41520856389}">
      <dgm:prSet/>
      <dgm:spPr/>
      <dgm:t>
        <a:bodyPr/>
        <a:lstStyle/>
        <a:p>
          <a:r>
            <a:rPr lang="nl-NL" dirty="0"/>
            <a:t>3.2. Extended-entry tabel</a:t>
          </a:r>
        </a:p>
        <a:p>
          <a:endParaRPr lang="nl-NL" altLang="nl-BE" i="1" dirty="0">
            <a:solidFill>
              <a:srgbClr val="808080"/>
            </a:solidFill>
            <a:effectLst>
              <a:outerShdw blurRad="38100" dist="38100" dir="2700000" algn="tl">
                <a:srgbClr val="C0C0C0"/>
              </a:outerShdw>
            </a:effectLst>
          </a:endParaRPr>
        </a:p>
        <a:p>
          <a:endParaRPr lang="nl-NL" altLang="nl-BE" i="1" dirty="0">
            <a:solidFill>
              <a:srgbClr val="808080"/>
            </a:solidFill>
            <a:effectLst>
              <a:outerShdw blurRad="38100" dist="38100" dir="2700000" algn="tl">
                <a:srgbClr val="C0C0C0"/>
              </a:outerShdw>
            </a:effectLst>
          </a:endParaRPr>
        </a:p>
        <a:p>
          <a:endParaRPr lang="nl-NL" altLang="nl-BE" i="1" dirty="0">
            <a:solidFill>
              <a:srgbClr val="808080"/>
            </a:solidFill>
            <a:effectLst>
              <a:outerShdw blurRad="38100" dist="38100" dir="2700000" algn="tl">
                <a:srgbClr val="C0C0C0"/>
              </a:outerShdw>
            </a:effectLst>
          </a:endParaRPr>
        </a:p>
        <a:p>
          <a:endParaRPr lang="nl-NL" altLang="nl-BE" i="1" dirty="0">
            <a:solidFill>
              <a:srgbClr val="808080"/>
            </a:solidFill>
            <a:effectLst>
              <a:outerShdw blurRad="38100" dist="38100" dir="2700000" algn="tl">
                <a:srgbClr val="C0C0C0"/>
              </a:outerShdw>
            </a:effectLst>
          </a:endParaRPr>
        </a:p>
        <a:p>
          <a:r>
            <a:rPr lang="nl-NL" altLang="nl-BE" i="1" dirty="0">
              <a:solidFill>
                <a:srgbClr val="808080"/>
              </a:solidFill>
              <a:effectLst>
                <a:outerShdw blurRad="38100" dist="38100" dir="2700000" algn="tl">
                  <a:srgbClr val="C0C0C0"/>
                </a:outerShdw>
              </a:effectLst>
            </a:rPr>
            <a:t>&gt; 21</a:t>
          </a:r>
          <a:r>
            <a:rPr lang="nl-NL" altLang="nl-BE" i="1" dirty="0">
              <a:solidFill>
                <a:srgbClr val="FFFF00"/>
              </a:solidFill>
              <a:effectLst>
                <a:outerShdw blurRad="38100" dist="38100" dir="2700000" algn="tl">
                  <a:srgbClr val="C0C0C0"/>
                </a:outerShdw>
              </a:effectLst>
            </a:rPr>
            <a:t>    GEEL</a:t>
          </a:r>
          <a:r>
            <a:rPr lang="nl-NL" i="1" dirty="0"/>
            <a:t> 					</a:t>
          </a:r>
          <a:endParaRPr lang="en-BE" dirty="0"/>
        </a:p>
      </dgm:t>
    </dgm:pt>
    <dgm:pt modelId="{21F93483-04CA-044E-85E2-17ABCC4AED14}" type="parTrans" cxnId="{1EDD9BAA-2053-1248-8D06-8ACC66D29C18}">
      <dgm:prSet/>
      <dgm:spPr/>
      <dgm:t>
        <a:bodyPr/>
        <a:lstStyle/>
        <a:p>
          <a:endParaRPr lang="en-GB"/>
        </a:p>
      </dgm:t>
    </dgm:pt>
    <dgm:pt modelId="{C5EECF03-7BCF-744A-BA55-43083DE85DF5}" type="sibTrans" cxnId="{1EDD9BAA-2053-1248-8D06-8ACC66D29C18}">
      <dgm:prSet/>
      <dgm:spPr/>
      <dgm:t>
        <a:bodyPr/>
        <a:lstStyle/>
        <a:p>
          <a:endParaRPr lang="en-GB"/>
        </a:p>
      </dgm:t>
    </dgm:pt>
    <dgm:pt modelId="{E4C87A58-9C2C-284B-89D8-95D8DF3C86BB}">
      <dgm:prSet/>
      <dgm:spPr/>
      <dgm:t>
        <a:bodyPr/>
        <a:lstStyle/>
        <a:p>
          <a:r>
            <a:rPr lang="nl-NL" dirty="0"/>
            <a:t> Condities = variabele</a:t>
          </a:r>
          <a:endParaRPr lang="en-BE" dirty="0"/>
        </a:p>
      </dgm:t>
    </dgm:pt>
    <dgm:pt modelId="{DAB484BB-DB1E-0C49-9E93-027672109ECD}" type="parTrans" cxnId="{6C5B4A7C-7798-4742-BED8-E31C4A3A9825}">
      <dgm:prSet/>
      <dgm:spPr/>
      <dgm:t>
        <a:bodyPr/>
        <a:lstStyle/>
        <a:p>
          <a:endParaRPr lang="en-GB"/>
        </a:p>
      </dgm:t>
    </dgm:pt>
    <dgm:pt modelId="{9117C352-0687-4946-B42D-B8C7B18F4A35}" type="sibTrans" cxnId="{6C5B4A7C-7798-4742-BED8-E31C4A3A9825}">
      <dgm:prSet/>
      <dgm:spPr/>
      <dgm:t>
        <a:bodyPr/>
        <a:lstStyle/>
        <a:p>
          <a:endParaRPr lang="en-GB"/>
        </a:p>
      </dgm:t>
    </dgm:pt>
    <dgm:pt modelId="{3658B04F-F141-6E45-82D5-E5C3F60BE4FA}">
      <dgm:prSet/>
      <dgm:spPr/>
      <dgm:t>
        <a:bodyPr/>
        <a:lstStyle/>
        <a:p>
          <a:r>
            <a:rPr lang="nl-NL" dirty="0"/>
            <a:t> Aan variabele bepaalde waarden toegekend</a:t>
          </a:r>
          <a:endParaRPr lang="en-BE" dirty="0"/>
        </a:p>
      </dgm:t>
    </dgm:pt>
    <dgm:pt modelId="{B9E2A92D-A0AF-A04E-BAD8-BCDCEDE9C6F1}" type="parTrans" cxnId="{05D7BCB8-EB89-644C-8E49-072F3615632A}">
      <dgm:prSet/>
      <dgm:spPr/>
      <dgm:t>
        <a:bodyPr/>
        <a:lstStyle/>
        <a:p>
          <a:endParaRPr lang="en-GB"/>
        </a:p>
      </dgm:t>
    </dgm:pt>
    <dgm:pt modelId="{C2A6AC4B-827F-1647-83D1-2400D6F3D869}" type="sibTrans" cxnId="{05D7BCB8-EB89-644C-8E49-072F3615632A}">
      <dgm:prSet/>
      <dgm:spPr/>
      <dgm:t>
        <a:bodyPr/>
        <a:lstStyle/>
        <a:p>
          <a:endParaRPr lang="en-GB"/>
        </a:p>
      </dgm:t>
    </dgm:pt>
    <dgm:pt modelId="{0507116F-7312-BC41-9C2D-92EE61373CE2}">
      <dgm:prSet/>
      <dgm:spPr/>
      <dgm:t>
        <a:bodyPr/>
        <a:lstStyle/>
        <a:p>
          <a:r>
            <a:rPr lang="nl-NL" dirty="0"/>
            <a:t> Acties genoteerd, maar niet volledig gespecificeerd</a:t>
          </a:r>
          <a:endParaRPr lang="en-BE" dirty="0"/>
        </a:p>
      </dgm:t>
    </dgm:pt>
    <dgm:pt modelId="{FCE302F5-4188-524A-8E4E-4B392AD00750}" type="parTrans" cxnId="{F19276CC-5B2E-934E-9E82-A1D1CA722FEA}">
      <dgm:prSet/>
      <dgm:spPr/>
      <dgm:t>
        <a:bodyPr/>
        <a:lstStyle/>
        <a:p>
          <a:endParaRPr lang="en-GB"/>
        </a:p>
      </dgm:t>
    </dgm:pt>
    <dgm:pt modelId="{A2038DF4-A14A-3542-947F-3D140F028373}" type="sibTrans" cxnId="{F19276CC-5B2E-934E-9E82-A1D1CA722FEA}">
      <dgm:prSet/>
      <dgm:spPr/>
      <dgm:t>
        <a:bodyPr/>
        <a:lstStyle/>
        <a:p>
          <a:endParaRPr lang="en-GB"/>
        </a:p>
      </dgm:t>
    </dgm:pt>
    <dgm:pt modelId="{A4C533CB-9ABA-9441-9738-4227646E41A1}">
      <dgm:prSet/>
      <dgm:spPr/>
      <dgm:t>
        <a:bodyPr/>
        <a:lstStyle/>
        <a:p>
          <a:r>
            <a:rPr lang="nl-NL" dirty="0"/>
            <a:t> Volledige bepaling in de actietoestand</a:t>
          </a:r>
          <a:endParaRPr lang="en-BE" dirty="0"/>
        </a:p>
      </dgm:t>
    </dgm:pt>
    <dgm:pt modelId="{450F7B7F-064B-1449-B901-EFCB6D038CA5}" type="parTrans" cxnId="{88EF390F-28E5-DE45-B617-F6809656FBD0}">
      <dgm:prSet/>
      <dgm:spPr/>
      <dgm:t>
        <a:bodyPr/>
        <a:lstStyle/>
        <a:p>
          <a:endParaRPr lang="en-GB"/>
        </a:p>
      </dgm:t>
    </dgm:pt>
    <dgm:pt modelId="{7B5AD940-4F44-2F4B-9BDB-A35FB21CE899}" type="sibTrans" cxnId="{88EF390F-28E5-DE45-B617-F6809656FBD0}">
      <dgm:prSet/>
      <dgm:spPr/>
      <dgm:t>
        <a:bodyPr/>
        <a:lstStyle/>
        <a:p>
          <a:endParaRPr lang="en-GB"/>
        </a:p>
      </dgm:t>
    </dgm:pt>
    <dgm:pt modelId="{60CB13F3-93F9-1242-B820-95FF6E57A513}" type="pres">
      <dgm:prSet presAssocID="{6B75FC46-3286-9449-A900-2FEF9E078E11}" presName="Name0" presStyleCnt="0">
        <dgm:presLayoutVars>
          <dgm:dir/>
          <dgm:animLvl val="lvl"/>
          <dgm:resizeHandles val="exact"/>
        </dgm:presLayoutVars>
      </dgm:prSet>
      <dgm:spPr/>
    </dgm:pt>
    <dgm:pt modelId="{CB63473F-62EB-F046-894C-AD760B01E683}" type="pres">
      <dgm:prSet presAssocID="{12F98020-1374-3A40-A140-E41520856389}" presName="linNode" presStyleCnt="0"/>
      <dgm:spPr/>
    </dgm:pt>
    <dgm:pt modelId="{803C347F-6131-C34C-B72B-CEB6D1482AF8}" type="pres">
      <dgm:prSet presAssocID="{12F98020-1374-3A40-A140-E41520856389}" presName="parentText" presStyleLbl="node1" presStyleIdx="0" presStyleCnt="1" custScaleX="102117" custLinFactNeighborX="371" custLinFactNeighborY="8387">
        <dgm:presLayoutVars>
          <dgm:chMax val="1"/>
          <dgm:bulletEnabled val="1"/>
        </dgm:presLayoutVars>
      </dgm:prSet>
      <dgm:spPr/>
    </dgm:pt>
    <dgm:pt modelId="{A592EDEF-3E1D-6C48-9865-895B89D6394E}" type="pres">
      <dgm:prSet presAssocID="{12F98020-1374-3A40-A140-E41520856389}" presName="descendantText" presStyleLbl="alignAccFollowNode1" presStyleIdx="0" presStyleCnt="1" custScaleY="125000">
        <dgm:presLayoutVars>
          <dgm:bulletEnabled val="1"/>
        </dgm:presLayoutVars>
      </dgm:prSet>
      <dgm:spPr/>
    </dgm:pt>
  </dgm:ptLst>
  <dgm:cxnLst>
    <dgm:cxn modelId="{88EF390F-28E5-DE45-B617-F6809656FBD0}" srcId="{12F98020-1374-3A40-A140-E41520856389}" destId="{A4C533CB-9ABA-9441-9738-4227646E41A1}" srcOrd="3" destOrd="0" parTransId="{450F7B7F-064B-1449-B901-EFCB6D038CA5}" sibTransId="{7B5AD940-4F44-2F4B-9BDB-A35FB21CE899}"/>
    <dgm:cxn modelId="{6F972810-EBD4-844D-B3BE-3D93D878BB92}" type="presOf" srcId="{E4C87A58-9C2C-284B-89D8-95D8DF3C86BB}" destId="{A592EDEF-3E1D-6C48-9865-895B89D6394E}" srcOrd="0" destOrd="0" presId="urn:microsoft.com/office/officeart/2005/8/layout/vList5"/>
    <dgm:cxn modelId="{F085B013-52D5-AD4F-8047-82D689AFD42D}" type="presOf" srcId="{A4C533CB-9ABA-9441-9738-4227646E41A1}" destId="{A592EDEF-3E1D-6C48-9865-895B89D6394E}" srcOrd="0" destOrd="3" presId="urn:microsoft.com/office/officeart/2005/8/layout/vList5"/>
    <dgm:cxn modelId="{0A00031C-DD46-C149-B3CE-6E02DED811FB}" type="presOf" srcId="{0507116F-7312-BC41-9C2D-92EE61373CE2}" destId="{A592EDEF-3E1D-6C48-9865-895B89D6394E}" srcOrd="0" destOrd="2" presId="urn:microsoft.com/office/officeart/2005/8/layout/vList5"/>
    <dgm:cxn modelId="{821AA344-832D-4C4B-954B-2BB80841AC82}" type="presOf" srcId="{12F98020-1374-3A40-A140-E41520856389}" destId="{803C347F-6131-C34C-B72B-CEB6D1482AF8}" srcOrd="0" destOrd="0" presId="urn:microsoft.com/office/officeart/2005/8/layout/vList5"/>
    <dgm:cxn modelId="{6C5B4A7C-7798-4742-BED8-E31C4A3A9825}" srcId="{12F98020-1374-3A40-A140-E41520856389}" destId="{E4C87A58-9C2C-284B-89D8-95D8DF3C86BB}" srcOrd="0" destOrd="0" parTransId="{DAB484BB-DB1E-0C49-9E93-027672109ECD}" sibTransId="{9117C352-0687-4946-B42D-B8C7B18F4A35}"/>
    <dgm:cxn modelId="{CB1F3E9B-957C-CE45-B266-9B0DF1B44750}" type="presOf" srcId="{3658B04F-F141-6E45-82D5-E5C3F60BE4FA}" destId="{A592EDEF-3E1D-6C48-9865-895B89D6394E}" srcOrd="0" destOrd="1" presId="urn:microsoft.com/office/officeart/2005/8/layout/vList5"/>
    <dgm:cxn modelId="{1EDD9BAA-2053-1248-8D06-8ACC66D29C18}" srcId="{6B75FC46-3286-9449-A900-2FEF9E078E11}" destId="{12F98020-1374-3A40-A140-E41520856389}" srcOrd="0" destOrd="0" parTransId="{21F93483-04CA-044E-85E2-17ABCC4AED14}" sibTransId="{C5EECF03-7BCF-744A-BA55-43083DE85DF5}"/>
    <dgm:cxn modelId="{05D7BCB8-EB89-644C-8E49-072F3615632A}" srcId="{12F98020-1374-3A40-A140-E41520856389}" destId="{3658B04F-F141-6E45-82D5-E5C3F60BE4FA}" srcOrd="1" destOrd="0" parTransId="{B9E2A92D-A0AF-A04E-BAD8-BCDCEDE9C6F1}" sibTransId="{C2A6AC4B-827F-1647-83D1-2400D6F3D869}"/>
    <dgm:cxn modelId="{F19276CC-5B2E-934E-9E82-A1D1CA722FEA}" srcId="{12F98020-1374-3A40-A140-E41520856389}" destId="{0507116F-7312-BC41-9C2D-92EE61373CE2}" srcOrd="2" destOrd="0" parTransId="{FCE302F5-4188-524A-8E4E-4B392AD00750}" sibTransId="{A2038DF4-A14A-3542-947F-3D140F028373}"/>
    <dgm:cxn modelId="{B62039D7-28BD-8440-B6AE-BBE0C7540DBC}" type="presOf" srcId="{6B75FC46-3286-9449-A900-2FEF9E078E11}" destId="{60CB13F3-93F9-1242-B820-95FF6E57A513}" srcOrd="0" destOrd="0" presId="urn:microsoft.com/office/officeart/2005/8/layout/vList5"/>
    <dgm:cxn modelId="{F5B8E616-F71A-E543-B38D-6F8220179784}" type="presParOf" srcId="{60CB13F3-93F9-1242-B820-95FF6E57A513}" destId="{CB63473F-62EB-F046-894C-AD760B01E683}" srcOrd="0" destOrd="0" presId="urn:microsoft.com/office/officeart/2005/8/layout/vList5"/>
    <dgm:cxn modelId="{F56E2686-4ECF-F64A-ABEE-BE3A957E9234}" type="presParOf" srcId="{CB63473F-62EB-F046-894C-AD760B01E683}" destId="{803C347F-6131-C34C-B72B-CEB6D1482AF8}" srcOrd="0" destOrd="0" presId="urn:microsoft.com/office/officeart/2005/8/layout/vList5"/>
    <dgm:cxn modelId="{DF3F94DA-D5CB-4545-ACE8-CEA044A98B0E}" type="presParOf" srcId="{CB63473F-62EB-F046-894C-AD760B01E683}" destId="{A592EDEF-3E1D-6C48-9865-895B89D639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75FC46-3286-9449-A900-2FEF9E078E1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12F98020-1374-3A40-A140-E41520856389}">
      <dgm:prSet/>
      <dgm:spPr/>
      <dgm:t>
        <a:bodyPr/>
        <a:lstStyle/>
        <a:p>
          <a:r>
            <a:rPr lang="nl-NL" dirty="0"/>
            <a:t>3.3. Mixed-entry tabel</a:t>
          </a:r>
        </a:p>
        <a:p>
          <a:endParaRPr lang="nl-NL" dirty="0"/>
        </a:p>
        <a:p>
          <a:endParaRPr lang="nl-NL" dirty="0"/>
        </a:p>
        <a:p>
          <a:endParaRPr lang="nl-NL" dirty="0"/>
        </a:p>
        <a:p>
          <a:r>
            <a:rPr lang="nl-NL" altLang="nl-BE" dirty="0">
              <a:solidFill>
                <a:srgbClr val="00CC33"/>
              </a:solidFill>
              <a:effectLst>
                <a:outerShdw blurRad="38100" dist="38100" dir="2700000" algn="tl">
                  <a:srgbClr val="C0C0C0"/>
                </a:outerShdw>
              </a:effectLst>
            </a:rPr>
            <a:t>TRUE 	</a:t>
          </a:r>
          <a:r>
            <a:rPr lang="nl-NL" altLang="nl-BE" i="1" dirty="0">
              <a:solidFill>
                <a:srgbClr val="808080"/>
              </a:solidFill>
              <a:effectLst>
                <a:outerShdw blurRad="38100" dist="38100" dir="2700000" algn="tl">
                  <a:srgbClr val="C0C0C0"/>
                </a:outerShdw>
              </a:effectLst>
            </a:rPr>
            <a:t>&gt; 21</a:t>
          </a:r>
          <a:r>
            <a:rPr lang="nl-NL" i="1" dirty="0"/>
            <a:t>					</a:t>
          </a:r>
          <a:endParaRPr lang="en-BE" dirty="0"/>
        </a:p>
      </dgm:t>
    </dgm:pt>
    <dgm:pt modelId="{21F93483-04CA-044E-85E2-17ABCC4AED14}" type="parTrans" cxnId="{1EDD9BAA-2053-1248-8D06-8ACC66D29C18}">
      <dgm:prSet/>
      <dgm:spPr/>
      <dgm:t>
        <a:bodyPr/>
        <a:lstStyle/>
        <a:p>
          <a:endParaRPr lang="en-GB"/>
        </a:p>
      </dgm:t>
    </dgm:pt>
    <dgm:pt modelId="{C5EECF03-7BCF-744A-BA55-43083DE85DF5}" type="sibTrans" cxnId="{1EDD9BAA-2053-1248-8D06-8ACC66D29C18}">
      <dgm:prSet/>
      <dgm:spPr/>
      <dgm:t>
        <a:bodyPr/>
        <a:lstStyle/>
        <a:p>
          <a:endParaRPr lang="en-GB"/>
        </a:p>
      </dgm:t>
    </dgm:pt>
    <dgm:pt modelId="{E4C87A58-9C2C-284B-89D8-95D8DF3C86BB}">
      <dgm:prSet custT="1"/>
      <dgm:spPr/>
      <dgm:t>
        <a:bodyPr/>
        <a:lstStyle/>
        <a:p>
          <a:pPr algn="l">
            <a:buNone/>
          </a:pPr>
          <a:r>
            <a:rPr lang="nl-NL" sz="4800" dirty="0"/>
            <a:t>Combinatie van </a:t>
          </a:r>
          <a:r>
            <a:rPr lang="nl-NL" sz="4800" dirty="0" err="1"/>
            <a:t>limited</a:t>
          </a:r>
          <a:r>
            <a:rPr lang="nl-NL" sz="4800" dirty="0"/>
            <a:t>-entry en </a:t>
          </a:r>
          <a:r>
            <a:rPr lang="nl-NL" sz="4800" dirty="0" err="1"/>
            <a:t>extended</a:t>
          </a:r>
          <a:r>
            <a:rPr lang="nl-NL" sz="4800" dirty="0"/>
            <a:t>-entry </a:t>
          </a:r>
          <a:endParaRPr lang="en-BE" sz="4800" dirty="0"/>
        </a:p>
      </dgm:t>
    </dgm:pt>
    <dgm:pt modelId="{DAB484BB-DB1E-0C49-9E93-027672109ECD}" type="parTrans" cxnId="{6C5B4A7C-7798-4742-BED8-E31C4A3A9825}">
      <dgm:prSet/>
      <dgm:spPr/>
      <dgm:t>
        <a:bodyPr/>
        <a:lstStyle/>
        <a:p>
          <a:endParaRPr lang="en-GB"/>
        </a:p>
      </dgm:t>
    </dgm:pt>
    <dgm:pt modelId="{9117C352-0687-4946-B42D-B8C7B18F4A35}" type="sibTrans" cxnId="{6C5B4A7C-7798-4742-BED8-E31C4A3A9825}">
      <dgm:prSet/>
      <dgm:spPr/>
      <dgm:t>
        <a:bodyPr/>
        <a:lstStyle/>
        <a:p>
          <a:endParaRPr lang="en-GB"/>
        </a:p>
      </dgm:t>
    </dgm:pt>
    <dgm:pt modelId="{60CB13F3-93F9-1242-B820-95FF6E57A513}" type="pres">
      <dgm:prSet presAssocID="{6B75FC46-3286-9449-A900-2FEF9E078E11}" presName="Name0" presStyleCnt="0">
        <dgm:presLayoutVars>
          <dgm:dir/>
          <dgm:animLvl val="lvl"/>
          <dgm:resizeHandles val="exact"/>
        </dgm:presLayoutVars>
      </dgm:prSet>
      <dgm:spPr/>
    </dgm:pt>
    <dgm:pt modelId="{CB63473F-62EB-F046-894C-AD760B01E683}" type="pres">
      <dgm:prSet presAssocID="{12F98020-1374-3A40-A140-E41520856389}" presName="linNode" presStyleCnt="0"/>
      <dgm:spPr/>
    </dgm:pt>
    <dgm:pt modelId="{803C347F-6131-C34C-B72B-CEB6D1482AF8}" type="pres">
      <dgm:prSet presAssocID="{12F98020-1374-3A40-A140-E41520856389}" presName="parentText" presStyleLbl="node1" presStyleIdx="0" presStyleCnt="1" custScaleX="102117" custLinFactNeighborX="371" custLinFactNeighborY="8387">
        <dgm:presLayoutVars>
          <dgm:chMax val="1"/>
          <dgm:bulletEnabled val="1"/>
        </dgm:presLayoutVars>
      </dgm:prSet>
      <dgm:spPr/>
    </dgm:pt>
    <dgm:pt modelId="{A592EDEF-3E1D-6C48-9865-895B89D6394E}" type="pres">
      <dgm:prSet presAssocID="{12F98020-1374-3A40-A140-E41520856389}" presName="descendantText" presStyleLbl="alignAccFollowNode1" presStyleIdx="0" presStyleCnt="1" custScaleX="76891" custScaleY="92375">
        <dgm:presLayoutVars>
          <dgm:bulletEnabled val="1"/>
        </dgm:presLayoutVars>
      </dgm:prSet>
      <dgm:spPr/>
    </dgm:pt>
  </dgm:ptLst>
  <dgm:cxnLst>
    <dgm:cxn modelId="{6F972810-EBD4-844D-B3BE-3D93D878BB92}" type="presOf" srcId="{E4C87A58-9C2C-284B-89D8-95D8DF3C86BB}" destId="{A592EDEF-3E1D-6C48-9865-895B89D6394E}" srcOrd="0" destOrd="0" presId="urn:microsoft.com/office/officeart/2005/8/layout/vList5"/>
    <dgm:cxn modelId="{821AA344-832D-4C4B-954B-2BB80841AC82}" type="presOf" srcId="{12F98020-1374-3A40-A140-E41520856389}" destId="{803C347F-6131-C34C-B72B-CEB6D1482AF8}" srcOrd="0" destOrd="0" presId="urn:microsoft.com/office/officeart/2005/8/layout/vList5"/>
    <dgm:cxn modelId="{6C5B4A7C-7798-4742-BED8-E31C4A3A9825}" srcId="{12F98020-1374-3A40-A140-E41520856389}" destId="{E4C87A58-9C2C-284B-89D8-95D8DF3C86BB}" srcOrd="0" destOrd="0" parTransId="{DAB484BB-DB1E-0C49-9E93-027672109ECD}" sibTransId="{9117C352-0687-4946-B42D-B8C7B18F4A35}"/>
    <dgm:cxn modelId="{1EDD9BAA-2053-1248-8D06-8ACC66D29C18}" srcId="{6B75FC46-3286-9449-A900-2FEF9E078E11}" destId="{12F98020-1374-3A40-A140-E41520856389}" srcOrd="0" destOrd="0" parTransId="{21F93483-04CA-044E-85E2-17ABCC4AED14}" sibTransId="{C5EECF03-7BCF-744A-BA55-43083DE85DF5}"/>
    <dgm:cxn modelId="{B62039D7-28BD-8440-B6AE-BBE0C7540DBC}" type="presOf" srcId="{6B75FC46-3286-9449-A900-2FEF9E078E11}" destId="{60CB13F3-93F9-1242-B820-95FF6E57A513}" srcOrd="0" destOrd="0" presId="urn:microsoft.com/office/officeart/2005/8/layout/vList5"/>
    <dgm:cxn modelId="{F5B8E616-F71A-E543-B38D-6F8220179784}" type="presParOf" srcId="{60CB13F3-93F9-1242-B820-95FF6E57A513}" destId="{CB63473F-62EB-F046-894C-AD760B01E683}" srcOrd="0" destOrd="0" presId="urn:microsoft.com/office/officeart/2005/8/layout/vList5"/>
    <dgm:cxn modelId="{F56E2686-4ECF-F64A-ABEE-BE3A957E9234}" type="presParOf" srcId="{CB63473F-62EB-F046-894C-AD760B01E683}" destId="{803C347F-6131-C34C-B72B-CEB6D1482AF8}" srcOrd="0" destOrd="0" presId="urn:microsoft.com/office/officeart/2005/8/layout/vList5"/>
    <dgm:cxn modelId="{DF3F94DA-D5CB-4545-ACE8-CEA044A98B0E}" type="presParOf" srcId="{CB63473F-62EB-F046-894C-AD760B01E683}" destId="{A592EDEF-3E1D-6C48-9865-895B89D639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C8FA0A-C6A9-1F4A-9179-310810102A7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GB"/>
        </a:p>
      </dgm:t>
    </dgm:pt>
    <dgm:pt modelId="{3F38467E-4C2A-484E-93A3-D87E9AEB9799}">
      <dgm:prSet/>
      <dgm:spPr/>
      <dgm:t>
        <a:bodyPr/>
        <a:lstStyle/>
        <a:p>
          <a:r>
            <a:rPr lang="nl-NL" dirty="0"/>
            <a:t>4. Kenmerken</a:t>
          </a:r>
          <a:endParaRPr lang="en-BE" dirty="0"/>
        </a:p>
      </dgm:t>
    </dgm:pt>
    <dgm:pt modelId="{70E49FFD-1F59-D240-81C5-C877675B94CC}" type="parTrans" cxnId="{970F6E69-15E5-7F4A-BE58-436375C1E04A}">
      <dgm:prSet/>
      <dgm:spPr/>
      <dgm:t>
        <a:bodyPr/>
        <a:lstStyle/>
        <a:p>
          <a:endParaRPr lang="en-GB"/>
        </a:p>
      </dgm:t>
    </dgm:pt>
    <dgm:pt modelId="{16FA5041-D541-0045-85E8-548C1BD90A91}" type="sibTrans" cxnId="{970F6E69-15E5-7F4A-BE58-436375C1E04A}">
      <dgm:prSet/>
      <dgm:spPr/>
      <dgm:t>
        <a:bodyPr/>
        <a:lstStyle/>
        <a:p>
          <a:endParaRPr lang="en-GB"/>
        </a:p>
      </dgm:t>
    </dgm:pt>
    <dgm:pt modelId="{872A3721-EC7E-A942-8CBA-F8C9C8E95F7B}" type="pres">
      <dgm:prSet presAssocID="{0DC8FA0A-C6A9-1F4A-9179-310810102A7A}" presName="Name0" presStyleCnt="0">
        <dgm:presLayoutVars>
          <dgm:chPref val="3"/>
          <dgm:dir/>
          <dgm:animLvl val="lvl"/>
          <dgm:resizeHandles/>
        </dgm:presLayoutVars>
      </dgm:prSet>
      <dgm:spPr/>
    </dgm:pt>
    <dgm:pt modelId="{8FE57172-5945-CD46-A027-A81C201DADC5}" type="pres">
      <dgm:prSet presAssocID="{3F38467E-4C2A-484E-93A3-D87E9AEB9799}" presName="horFlow" presStyleCnt="0"/>
      <dgm:spPr/>
    </dgm:pt>
    <dgm:pt modelId="{AFF97F9E-32FE-4847-A6C9-C2FD32492F82}" type="pres">
      <dgm:prSet presAssocID="{3F38467E-4C2A-484E-93A3-D87E9AEB9799}" presName="bigChev" presStyleLbl="node1" presStyleIdx="0" presStyleCnt="1" custScaleX="200604" custLinFactY="-69051" custLinFactNeighborX="5513" custLinFactNeighborY="-100000"/>
      <dgm:spPr/>
    </dgm:pt>
  </dgm:ptLst>
  <dgm:cxnLst>
    <dgm:cxn modelId="{3DED880F-1212-5941-9021-94174B1F3DF1}" type="presOf" srcId="{3F38467E-4C2A-484E-93A3-D87E9AEB9799}" destId="{AFF97F9E-32FE-4847-A6C9-C2FD32492F82}" srcOrd="0" destOrd="0" presId="urn:microsoft.com/office/officeart/2005/8/layout/lProcess3"/>
    <dgm:cxn modelId="{DC2A752F-8DE3-D148-9C01-56BFC6EDC02E}" type="presOf" srcId="{0DC8FA0A-C6A9-1F4A-9179-310810102A7A}" destId="{872A3721-EC7E-A942-8CBA-F8C9C8E95F7B}" srcOrd="0" destOrd="0" presId="urn:microsoft.com/office/officeart/2005/8/layout/lProcess3"/>
    <dgm:cxn modelId="{970F6E69-15E5-7F4A-BE58-436375C1E04A}" srcId="{0DC8FA0A-C6A9-1F4A-9179-310810102A7A}" destId="{3F38467E-4C2A-484E-93A3-D87E9AEB9799}" srcOrd="0" destOrd="0" parTransId="{70E49FFD-1F59-D240-81C5-C877675B94CC}" sibTransId="{16FA5041-D541-0045-85E8-548C1BD90A91}"/>
    <dgm:cxn modelId="{B89F71E5-E4C7-774D-9E89-253E624ECC7D}" type="presParOf" srcId="{872A3721-EC7E-A942-8CBA-F8C9C8E95F7B}" destId="{8FE57172-5945-CD46-A027-A81C201DADC5}" srcOrd="0" destOrd="0" presId="urn:microsoft.com/office/officeart/2005/8/layout/lProcess3"/>
    <dgm:cxn modelId="{4A789A4D-C0A2-C04F-A0AD-9B64865B613C}" type="presParOf" srcId="{8FE57172-5945-CD46-A027-A81C201DADC5}" destId="{AFF97F9E-32FE-4847-A6C9-C2FD32492F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97F9E-32FE-4847-A6C9-C2FD32492F82}">
      <dsp:nvSpPr>
        <dsp:cNvPr id="0" name=""/>
        <dsp:cNvSpPr/>
      </dsp:nvSpPr>
      <dsp:spPr>
        <a:xfrm>
          <a:off x="2476023" y="0"/>
          <a:ext cx="3821908" cy="10072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0" bIns="30480" numCol="1" spcCol="1270" anchor="ctr" anchorCtr="0">
          <a:noAutofit/>
        </a:bodyPr>
        <a:lstStyle/>
        <a:p>
          <a:pPr marL="0" lvl="0" indent="0" algn="ctr" defTabSz="2133600">
            <a:lnSpc>
              <a:spcPct val="90000"/>
            </a:lnSpc>
            <a:spcBef>
              <a:spcPct val="0"/>
            </a:spcBef>
            <a:spcAft>
              <a:spcPct val="35000"/>
            </a:spcAft>
            <a:buNone/>
          </a:pPr>
          <a:r>
            <a:rPr lang="nl-NL" sz="4800" kern="1200" dirty="0"/>
            <a:t>1. Opbouw</a:t>
          </a:r>
          <a:endParaRPr lang="en-BE" sz="4800" kern="1200" dirty="0"/>
        </a:p>
      </dsp:txBody>
      <dsp:txXfrm>
        <a:off x="2979661" y="0"/>
        <a:ext cx="2814632" cy="10072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97F9E-32FE-4847-A6C9-C2FD32492F82}">
      <dsp:nvSpPr>
        <dsp:cNvPr id="0" name=""/>
        <dsp:cNvSpPr/>
      </dsp:nvSpPr>
      <dsp:spPr>
        <a:xfrm>
          <a:off x="1861182" y="0"/>
          <a:ext cx="5051590" cy="10072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41275" rIns="0" bIns="41275" numCol="1" spcCol="1270" anchor="ctr" anchorCtr="0">
          <a:noAutofit/>
        </a:bodyPr>
        <a:lstStyle/>
        <a:p>
          <a:pPr marL="0" lvl="0" indent="0" algn="ctr" defTabSz="2889250">
            <a:lnSpc>
              <a:spcPct val="90000"/>
            </a:lnSpc>
            <a:spcBef>
              <a:spcPct val="0"/>
            </a:spcBef>
            <a:spcAft>
              <a:spcPct val="35000"/>
            </a:spcAft>
            <a:buNone/>
          </a:pPr>
          <a:r>
            <a:rPr lang="nl-NL" sz="6500" kern="1200" dirty="0"/>
            <a:t>5. Tabellen</a:t>
          </a:r>
          <a:endParaRPr lang="en-BE" sz="6500" kern="1200" dirty="0"/>
        </a:p>
      </dsp:txBody>
      <dsp:txXfrm>
        <a:off x="2364820" y="0"/>
        <a:ext cx="4044314" cy="10072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D2CC3-808D-3240-BB10-C1F2C417B1E2}">
      <dsp:nvSpPr>
        <dsp:cNvPr id="0" name=""/>
        <dsp:cNvSpPr/>
      </dsp:nvSpPr>
      <dsp:spPr>
        <a:xfrm>
          <a:off x="42610" y="0"/>
          <a:ext cx="5373460" cy="1441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383" tIns="152400" rIns="152400" bIns="152400" numCol="1" spcCol="1270" anchor="ctr" anchorCtr="0">
          <a:noAutofit/>
        </a:bodyPr>
        <a:lstStyle/>
        <a:p>
          <a:pPr marL="0" lvl="0" indent="0" algn="l" defTabSz="1778000">
            <a:lnSpc>
              <a:spcPct val="90000"/>
            </a:lnSpc>
            <a:spcBef>
              <a:spcPct val="0"/>
            </a:spcBef>
            <a:spcAft>
              <a:spcPct val="35000"/>
            </a:spcAft>
            <a:buNone/>
          </a:pPr>
          <a:r>
            <a:rPr lang="nl-NL" sz="4000" kern="1200" dirty="0"/>
            <a:t>5.1. GOTO Tabellen</a:t>
          </a:r>
          <a:endParaRPr lang="en-BE" sz="4000" kern="1200" dirty="0"/>
        </a:p>
      </dsp:txBody>
      <dsp:txXfrm>
        <a:off x="112961" y="70351"/>
        <a:ext cx="5232758" cy="1300443"/>
      </dsp:txXfrm>
    </dsp:sp>
    <dsp:sp modelId="{2A9DBE8A-F52D-2F40-BAFB-181BB8B47AF7}">
      <dsp:nvSpPr>
        <dsp:cNvPr id="0" name=""/>
        <dsp:cNvSpPr/>
      </dsp:nvSpPr>
      <dsp:spPr>
        <a:xfrm>
          <a:off x="0" y="1459997"/>
          <a:ext cx="10091006" cy="396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101600" rIns="101600" bIns="101600" numCol="1" spcCol="1270" anchor="t" anchorCtr="0">
          <a:noAutofit/>
        </a:bodyPr>
        <a:lstStyle/>
        <a:p>
          <a:pPr marL="285750" lvl="1" indent="-285750" algn="l" defTabSz="1377950">
            <a:lnSpc>
              <a:spcPct val="90000"/>
            </a:lnSpc>
            <a:spcBef>
              <a:spcPct val="0"/>
            </a:spcBef>
            <a:spcAft>
              <a:spcPct val="15000"/>
            </a:spcAft>
            <a:buChar char="•"/>
          </a:pPr>
          <a:r>
            <a:rPr lang="nl-NL" sz="3100" kern="1200" dirty="0"/>
            <a:t>Niet rechtstreekse methode kan makkelijk zo uitgebreid worden, dat een te omvangrijke tabel wordt opgesplitst in aantal deeltabellen</a:t>
          </a:r>
          <a:endParaRPr lang="en-BE" sz="3100" kern="1200" dirty="0"/>
        </a:p>
        <a:p>
          <a:pPr marL="285750" lvl="1" indent="-285750" algn="l" defTabSz="1377950">
            <a:lnSpc>
              <a:spcPct val="90000"/>
            </a:lnSpc>
            <a:spcBef>
              <a:spcPct val="0"/>
            </a:spcBef>
            <a:spcAft>
              <a:spcPct val="15000"/>
            </a:spcAft>
            <a:buChar char="•"/>
          </a:pPr>
          <a:r>
            <a:rPr lang="nl-NL" sz="3100" kern="1200" dirty="0"/>
            <a:t>Deeltabellen worden met elkaar verbonden via GOTO of DO acties</a:t>
          </a:r>
          <a:endParaRPr lang="en-BE" sz="3100" kern="1200" dirty="0"/>
        </a:p>
        <a:p>
          <a:pPr marL="285750" lvl="1" indent="-285750" algn="l" defTabSz="1377950">
            <a:lnSpc>
              <a:spcPct val="90000"/>
            </a:lnSpc>
            <a:spcBef>
              <a:spcPct val="0"/>
            </a:spcBef>
            <a:spcAft>
              <a:spcPct val="15000"/>
            </a:spcAft>
            <a:buChar char="•"/>
          </a:pPr>
          <a:r>
            <a:rPr lang="nl-NL" sz="3100" kern="1200" dirty="0"/>
            <a:t>Actie GOTO “tabel” betekent dat naar andere tabel dient te worden overgegaan</a:t>
          </a:r>
          <a:endParaRPr lang="en-BE" sz="3100" kern="1200" dirty="0"/>
        </a:p>
        <a:p>
          <a:pPr marL="285750" lvl="1" indent="-285750" algn="l" defTabSz="1377950">
            <a:lnSpc>
              <a:spcPct val="90000"/>
            </a:lnSpc>
            <a:spcBef>
              <a:spcPct val="0"/>
            </a:spcBef>
            <a:spcAft>
              <a:spcPct val="15000"/>
            </a:spcAft>
            <a:buChar char="•"/>
          </a:pPr>
          <a:r>
            <a:rPr lang="nl-NL" sz="3100" kern="1200" dirty="0"/>
            <a:t>Beslissingstabel met een GOTO actie is een open tabel</a:t>
          </a:r>
          <a:endParaRPr lang="en-BE" sz="3100" kern="1200" dirty="0"/>
        </a:p>
      </dsp:txBody>
      <dsp:txXfrm>
        <a:off x="0" y="1459997"/>
        <a:ext cx="10091006" cy="3962904"/>
      </dsp:txXfrm>
    </dsp:sp>
    <dsp:sp modelId="{A129B527-BD5F-9041-B5CE-F18BD91EFAB0}">
      <dsp:nvSpPr>
        <dsp:cNvPr id="0" name=""/>
        <dsp:cNvSpPr/>
      </dsp:nvSpPr>
      <dsp:spPr>
        <a:xfrm>
          <a:off x="-1069194" y="0"/>
          <a:ext cx="1643198" cy="15408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D2CC3-808D-3240-BB10-C1F2C417B1E2}">
      <dsp:nvSpPr>
        <dsp:cNvPr id="0" name=""/>
        <dsp:cNvSpPr/>
      </dsp:nvSpPr>
      <dsp:spPr>
        <a:xfrm>
          <a:off x="42610" y="0"/>
          <a:ext cx="5373460" cy="1441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383" tIns="175260" rIns="175260" bIns="175260" numCol="1" spcCol="1270" anchor="ctr" anchorCtr="0">
          <a:noAutofit/>
        </a:bodyPr>
        <a:lstStyle/>
        <a:p>
          <a:pPr marL="0" lvl="0" indent="0" algn="l" defTabSz="2044700">
            <a:lnSpc>
              <a:spcPct val="90000"/>
            </a:lnSpc>
            <a:spcBef>
              <a:spcPct val="0"/>
            </a:spcBef>
            <a:spcAft>
              <a:spcPct val="35000"/>
            </a:spcAft>
            <a:buNone/>
          </a:pPr>
          <a:r>
            <a:rPr lang="nl-NL" altLang="nl-BE" sz="4600" kern="1200" dirty="0">
              <a:solidFill>
                <a:schemeClr val="bg1"/>
              </a:solidFill>
            </a:rPr>
            <a:t>5.2. DO Tabellen</a:t>
          </a:r>
          <a:endParaRPr lang="en-BE" sz="4600" kern="1200" dirty="0">
            <a:solidFill>
              <a:schemeClr val="bg1"/>
            </a:solidFill>
          </a:endParaRPr>
        </a:p>
      </dsp:txBody>
      <dsp:txXfrm>
        <a:off x="112961" y="70351"/>
        <a:ext cx="5232758" cy="1300443"/>
      </dsp:txXfrm>
    </dsp:sp>
    <dsp:sp modelId="{2A9DBE8A-F52D-2F40-BAFB-181BB8B47AF7}">
      <dsp:nvSpPr>
        <dsp:cNvPr id="0" name=""/>
        <dsp:cNvSpPr/>
      </dsp:nvSpPr>
      <dsp:spPr>
        <a:xfrm>
          <a:off x="0" y="1459997"/>
          <a:ext cx="10091006" cy="396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106680" rIns="106680" bIns="106680" numCol="1" spcCol="1270" anchor="t" anchorCtr="0">
          <a:noAutofit/>
        </a:bodyPr>
        <a:lstStyle/>
        <a:p>
          <a:pPr marL="285750" lvl="1" indent="-285750" algn="l" defTabSz="1466850">
            <a:lnSpc>
              <a:spcPct val="90000"/>
            </a:lnSpc>
            <a:spcBef>
              <a:spcPct val="0"/>
            </a:spcBef>
            <a:spcAft>
              <a:spcPct val="15000"/>
            </a:spcAft>
            <a:buChar char="•"/>
          </a:pPr>
          <a:r>
            <a:rPr lang="nl-NL" altLang="nl-BE" sz="3300" kern="1200" dirty="0">
              <a:solidFill>
                <a:srgbClr val="68676C"/>
              </a:solidFill>
            </a:rPr>
            <a:t>Actie DO “tabel” betekent dat de logica beschreven in “tabel” moet worden uitgevoerd en daarna moet naar de actie volgend op actie DO worden teruggekeerd </a:t>
          </a:r>
          <a:endParaRPr lang="en-BE" sz="3300" kern="1200" dirty="0"/>
        </a:p>
        <a:p>
          <a:pPr marL="285750" lvl="1" indent="-285750" algn="l" defTabSz="1466850">
            <a:lnSpc>
              <a:spcPct val="90000"/>
            </a:lnSpc>
            <a:spcBef>
              <a:spcPct val="0"/>
            </a:spcBef>
            <a:spcAft>
              <a:spcPct val="15000"/>
            </a:spcAft>
            <a:buChar char="•"/>
          </a:pPr>
          <a:r>
            <a:rPr lang="nl-NL" altLang="nl-BE" sz="3300" kern="1200" dirty="0">
              <a:solidFill>
                <a:srgbClr val="68676C"/>
              </a:solidFill>
            </a:rPr>
            <a:t>Tabel waarheen wordt verwezen moet steeds de actie RETURN hebben</a:t>
          </a:r>
        </a:p>
        <a:p>
          <a:pPr marL="285750" lvl="1" indent="-285750" algn="l" defTabSz="1466850">
            <a:lnSpc>
              <a:spcPct val="90000"/>
            </a:lnSpc>
            <a:spcBef>
              <a:spcPct val="0"/>
            </a:spcBef>
            <a:spcAft>
              <a:spcPct val="15000"/>
            </a:spcAft>
            <a:buChar char="•"/>
          </a:pPr>
          <a:r>
            <a:rPr lang="nl-NL" altLang="nl-BE" sz="3300" kern="1200" dirty="0">
              <a:solidFill>
                <a:srgbClr val="68676C"/>
              </a:solidFill>
            </a:rPr>
            <a:t>Tabel waarheen wordt verwezen met een DO actie wordt gesloten tabel genoemd</a:t>
          </a:r>
        </a:p>
      </dsp:txBody>
      <dsp:txXfrm>
        <a:off x="0" y="1459997"/>
        <a:ext cx="10091006" cy="3962904"/>
      </dsp:txXfrm>
    </dsp:sp>
    <dsp:sp modelId="{A129B527-BD5F-9041-B5CE-F18BD91EFAB0}">
      <dsp:nvSpPr>
        <dsp:cNvPr id="0" name=""/>
        <dsp:cNvSpPr/>
      </dsp:nvSpPr>
      <dsp:spPr>
        <a:xfrm>
          <a:off x="-1069194" y="0"/>
          <a:ext cx="1643198" cy="15408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D2CC3-808D-3240-BB10-C1F2C417B1E2}">
      <dsp:nvSpPr>
        <dsp:cNvPr id="0" name=""/>
        <dsp:cNvSpPr/>
      </dsp:nvSpPr>
      <dsp:spPr>
        <a:xfrm>
          <a:off x="42610" y="0"/>
          <a:ext cx="5373460" cy="14411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383" tIns="152400" rIns="152400" bIns="152400" numCol="1" spcCol="1270" anchor="ctr" anchorCtr="0">
          <a:noAutofit/>
        </a:bodyPr>
        <a:lstStyle/>
        <a:p>
          <a:pPr marL="0" lvl="0" indent="0" algn="l" defTabSz="1778000">
            <a:lnSpc>
              <a:spcPct val="90000"/>
            </a:lnSpc>
            <a:spcBef>
              <a:spcPct val="0"/>
            </a:spcBef>
            <a:spcAft>
              <a:spcPct val="35000"/>
            </a:spcAft>
            <a:buNone/>
          </a:pPr>
          <a:r>
            <a:rPr lang="nl-NL" altLang="nl-BE" sz="4000" kern="1200" dirty="0">
              <a:solidFill>
                <a:schemeClr val="bg1"/>
              </a:solidFill>
            </a:rPr>
            <a:t>5.3. Tabelstructuur</a:t>
          </a:r>
          <a:endParaRPr lang="en-BE" sz="4000" kern="1200" dirty="0">
            <a:solidFill>
              <a:schemeClr val="bg1"/>
            </a:solidFill>
          </a:endParaRPr>
        </a:p>
      </dsp:txBody>
      <dsp:txXfrm>
        <a:off x="112961" y="70351"/>
        <a:ext cx="5232758" cy="1300443"/>
      </dsp:txXfrm>
    </dsp:sp>
    <dsp:sp modelId="{2A9DBE8A-F52D-2F40-BAFB-181BB8B47AF7}">
      <dsp:nvSpPr>
        <dsp:cNvPr id="0" name=""/>
        <dsp:cNvSpPr/>
      </dsp:nvSpPr>
      <dsp:spPr>
        <a:xfrm>
          <a:off x="0" y="1459997"/>
          <a:ext cx="10091006" cy="396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040" tIns="114300" rIns="114300" bIns="114300" numCol="1" spcCol="1270" anchor="t" anchorCtr="0">
          <a:noAutofit/>
        </a:bodyPr>
        <a:lstStyle/>
        <a:p>
          <a:pPr marL="285750" lvl="1" indent="-285750" algn="l" defTabSz="1555750">
            <a:lnSpc>
              <a:spcPct val="90000"/>
            </a:lnSpc>
            <a:spcBef>
              <a:spcPct val="0"/>
            </a:spcBef>
            <a:spcAft>
              <a:spcPct val="15000"/>
            </a:spcAft>
            <a:buChar char="•"/>
          </a:pPr>
          <a:r>
            <a:rPr lang="nl-NL" altLang="nl-BE" sz="3500" kern="1200" dirty="0">
              <a:solidFill>
                <a:srgbClr val="68676C"/>
              </a:solidFill>
            </a:rPr>
            <a:t>Tabelstructuur is een geheel van verbonden tabellen die eenzelfde probleemgebied bestrijken</a:t>
          </a:r>
          <a:endParaRPr lang="en-BE" sz="3500" kern="1200" dirty="0"/>
        </a:p>
        <a:p>
          <a:pPr marL="285750" lvl="1" indent="-285750" algn="l" defTabSz="1555750">
            <a:lnSpc>
              <a:spcPct val="90000"/>
            </a:lnSpc>
            <a:spcBef>
              <a:spcPct val="0"/>
            </a:spcBef>
            <a:spcAft>
              <a:spcPct val="15000"/>
            </a:spcAft>
            <a:buChar char="•"/>
          </a:pPr>
          <a:r>
            <a:rPr lang="nl-NL" altLang="nl-BE" sz="3500" u="sng" kern="1200">
              <a:solidFill>
                <a:srgbClr val="68676C"/>
              </a:solidFill>
            </a:rPr>
            <a:t>Ofwel</a:t>
          </a:r>
          <a:r>
            <a:rPr lang="nl-NL" altLang="nl-BE" sz="3500" kern="1200">
              <a:solidFill>
                <a:srgbClr val="68676C"/>
              </a:solidFill>
            </a:rPr>
            <a:t> wordt in bepaalde tabel (conditietabel) een conditie die in andere tabel voorkomt gedetailleerd.</a:t>
          </a:r>
          <a:endParaRPr lang="nl-NL" altLang="nl-BE" sz="3500" kern="1200" dirty="0">
            <a:solidFill>
              <a:srgbClr val="68676C"/>
            </a:solidFill>
          </a:endParaRPr>
        </a:p>
        <a:p>
          <a:pPr marL="285750" lvl="1" indent="-285750" algn="l" defTabSz="1555750">
            <a:lnSpc>
              <a:spcPct val="90000"/>
            </a:lnSpc>
            <a:spcBef>
              <a:spcPct val="0"/>
            </a:spcBef>
            <a:spcAft>
              <a:spcPct val="15000"/>
            </a:spcAft>
            <a:buChar char="•"/>
          </a:pPr>
          <a:r>
            <a:rPr lang="nl-NL" altLang="nl-BE" sz="3500" u="sng" kern="1200" dirty="0">
              <a:solidFill>
                <a:srgbClr val="68676C"/>
              </a:solidFill>
            </a:rPr>
            <a:t>Ofwel</a:t>
          </a:r>
          <a:r>
            <a:rPr lang="nl-NL" altLang="nl-BE" sz="3500" kern="1200" dirty="0">
              <a:solidFill>
                <a:srgbClr val="68676C"/>
              </a:solidFill>
            </a:rPr>
            <a:t> wordt in een bepaalde tabel (actietabel) een actie die in andere tabel voorkomt gedetailleerd</a:t>
          </a:r>
        </a:p>
      </dsp:txBody>
      <dsp:txXfrm>
        <a:off x="0" y="1459997"/>
        <a:ext cx="10091006" cy="3962904"/>
      </dsp:txXfrm>
    </dsp:sp>
    <dsp:sp modelId="{A129B527-BD5F-9041-B5CE-F18BD91EFAB0}">
      <dsp:nvSpPr>
        <dsp:cNvPr id="0" name=""/>
        <dsp:cNvSpPr/>
      </dsp:nvSpPr>
      <dsp:spPr>
        <a:xfrm>
          <a:off x="-1069194" y="0"/>
          <a:ext cx="1643198" cy="15408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97F9E-32FE-4847-A6C9-C2FD32492F82}">
      <dsp:nvSpPr>
        <dsp:cNvPr id="0" name=""/>
        <dsp:cNvSpPr/>
      </dsp:nvSpPr>
      <dsp:spPr>
        <a:xfrm>
          <a:off x="2476023" y="0"/>
          <a:ext cx="3821908" cy="10072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41275" rIns="0" bIns="41275" numCol="1" spcCol="1270" anchor="ctr" anchorCtr="0">
          <a:noAutofit/>
        </a:bodyPr>
        <a:lstStyle/>
        <a:p>
          <a:pPr marL="0" lvl="0" indent="0" algn="ctr" defTabSz="2889250">
            <a:lnSpc>
              <a:spcPct val="90000"/>
            </a:lnSpc>
            <a:spcBef>
              <a:spcPct val="0"/>
            </a:spcBef>
            <a:spcAft>
              <a:spcPct val="35000"/>
            </a:spcAft>
            <a:buNone/>
          </a:pPr>
          <a:r>
            <a:rPr lang="nl-NL" sz="6500" kern="1200" dirty="0"/>
            <a:t>2. Nut</a:t>
          </a:r>
          <a:endParaRPr lang="en-BE" sz="6500" kern="1200" dirty="0"/>
        </a:p>
      </dsp:txBody>
      <dsp:txXfrm>
        <a:off x="2979661" y="0"/>
        <a:ext cx="2814632" cy="10072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97F9E-32FE-4847-A6C9-C2FD32492F82}">
      <dsp:nvSpPr>
        <dsp:cNvPr id="0" name=""/>
        <dsp:cNvSpPr/>
      </dsp:nvSpPr>
      <dsp:spPr>
        <a:xfrm>
          <a:off x="2149213" y="0"/>
          <a:ext cx="4475529" cy="10072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0" bIns="40005" numCol="1" spcCol="1270" anchor="ctr" anchorCtr="0">
          <a:noAutofit/>
        </a:bodyPr>
        <a:lstStyle/>
        <a:p>
          <a:pPr marL="0" lvl="0" indent="0" algn="ctr" defTabSz="2800350">
            <a:lnSpc>
              <a:spcPct val="90000"/>
            </a:lnSpc>
            <a:spcBef>
              <a:spcPct val="0"/>
            </a:spcBef>
            <a:spcAft>
              <a:spcPct val="35000"/>
            </a:spcAft>
            <a:buNone/>
          </a:pPr>
          <a:r>
            <a:rPr lang="nl-NL" sz="6300" kern="1200" dirty="0"/>
            <a:t>3. Soorten</a:t>
          </a:r>
          <a:endParaRPr lang="en-BE" sz="6300" kern="1200" dirty="0"/>
        </a:p>
      </dsp:txBody>
      <dsp:txXfrm>
        <a:off x="2652851" y="0"/>
        <a:ext cx="3468253" cy="10072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560AC-4986-B44B-88E8-81363ADF157F}">
      <dsp:nvSpPr>
        <dsp:cNvPr id="0" name=""/>
        <dsp:cNvSpPr/>
      </dsp:nvSpPr>
      <dsp:spPr>
        <a:xfrm rot="5400000">
          <a:off x="4896100" y="-1079896"/>
          <a:ext cx="4177370" cy="6912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nl-NL" sz="2500" kern="1200" dirty="0"/>
            <a:t>zowel de condities als de acties worden nauwkeurig gespecificeerd in de conditie- en actiestrook</a:t>
          </a:r>
          <a:endParaRPr lang="en-BE" sz="2500" kern="1200" dirty="0"/>
        </a:p>
        <a:p>
          <a:pPr marL="228600" lvl="1" indent="-228600" algn="l" defTabSz="1111250">
            <a:lnSpc>
              <a:spcPct val="90000"/>
            </a:lnSpc>
            <a:spcBef>
              <a:spcPct val="0"/>
            </a:spcBef>
            <a:spcAft>
              <a:spcPct val="15000"/>
            </a:spcAft>
            <a:buChar char="•"/>
          </a:pPr>
          <a:r>
            <a:rPr lang="nl-NL" sz="2500" kern="1200"/>
            <a:t>in de ingangen van de condities zijn slechts mogelijk: J, N of - (irrelevant)</a:t>
          </a:r>
          <a:endParaRPr lang="en-BE" sz="2500" kern="1200"/>
        </a:p>
        <a:p>
          <a:pPr marL="228600" lvl="1" indent="-228600" algn="l" defTabSz="1111250">
            <a:lnSpc>
              <a:spcPct val="90000"/>
            </a:lnSpc>
            <a:spcBef>
              <a:spcPct val="0"/>
            </a:spcBef>
            <a:spcAft>
              <a:spcPct val="15000"/>
            </a:spcAft>
            <a:buChar char="•"/>
          </a:pPr>
          <a:r>
            <a:rPr lang="nl-NL" sz="2500" kern="1200"/>
            <a:t>in de ingangen van de acties zijn slechts volgende resultaten mogelijk: * = actie, - of blank = geen actie</a:t>
          </a:r>
          <a:endParaRPr lang="en-BE" sz="2500" kern="1200"/>
        </a:p>
        <a:p>
          <a:pPr marL="228600" lvl="1" indent="-228600" algn="l" defTabSz="1111250">
            <a:lnSpc>
              <a:spcPct val="90000"/>
            </a:lnSpc>
            <a:spcBef>
              <a:spcPct val="0"/>
            </a:spcBef>
            <a:spcAft>
              <a:spcPct val="15000"/>
            </a:spcAft>
            <a:buChar char="•"/>
          </a:pPr>
          <a:r>
            <a:rPr lang="nl-NL" sz="2500" kern="1200"/>
            <a:t>de limited-entry tabel kan rechtstreeks of onrechtstreeks geconstrueerd worden  </a:t>
          </a:r>
          <a:endParaRPr lang="en-BE" sz="2500" kern="1200"/>
        </a:p>
      </dsp:txBody>
      <dsp:txXfrm rot="-5400000">
        <a:off x="3528401" y="491725"/>
        <a:ext cx="6708846" cy="3769526"/>
      </dsp:txXfrm>
    </dsp:sp>
    <dsp:sp modelId="{7FAFBFF9-68EA-C44F-A851-164DAB072ADF}">
      <dsp:nvSpPr>
        <dsp:cNvPr id="0" name=""/>
        <dsp:cNvSpPr/>
      </dsp:nvSpPr>
      <dsp:spPr>
        <a:xfrm>
          <a:off x="360029" y="0"/>
          <a:ext cx="3168372" cy="47529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nl-NL" sz="3800" kern="1200" dirty="0"/>
            <a:t>3.1. Limited-Entry tabel 			 </a:t>
          </a:r>
          <a:r>
            <a:rPr lang="nl-NL" altLang="nl-BE" sz="3800" kern="1200" dirty="0">
              <a:solidFill>
                <a:srgbClr val="00CC33"/>
              </a:solidFill>
              <a:effectLst>
                <a:outerShdw blurRad="38100" dist="38100" dir="2700000" algn="tl">
                  <a:srgbClr val="C0C0C0"/>
                </a:outerShdw>
              </a:effectLst>
            </a:rPr>
            <a:t>TRUE</a:t>
          </a:r>
          <a:r>
            <a:rPr lang="nl-NL" altLang="nl-BE" sz="3800" kern="1200" dirty="0">
              <a:solidFill>
                <a:srgbClr val="68676C"/>
              </a:solidFill>
            </a:rPr>
            <a:t>  </a:t>
          </a:r>
          <a:r>
            <a:rPr lang="nl-NL" altLang="nl-BE" sz="3800" kern="1200" dirty="0">
              <a:solidFill>
                <a:srgbClr val="FF0000"/>
              </a:solidFill>
              <a:effectLst>
                <a:outerShdw blurRad="38100" dist="38100" dir="2700000" algn="tl">
                  <a:srgbClr val="C0C0C0"/>
                </a:outerShdw>
              </a:effectLst>
            </a:rPr>
            <a:t>FALSE</a:t>
          </a:r>
          <a:r>
            <a:rPr lang="nl-NL" sz="3800" kern="1200" dirty="0"/>
            <a:t>		</a:t>
          </a:r>
          <a:endParaRPr lang="en-BE" sz="3800" kern="1200" dirty="0"/>
        </a:p>
      </dsp:txBody>
      <dsp:txXfrm>
        <a:off x="514696" y="154667"/>
        <a:ext cx="2859038" cy="44436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242FE-23B8-F840-BDDE-7CB94786B893}">
      <dsp:nvSpPr>
        <dsp:cNvPr id="0" name=""/>
        <dsp:cNvSpPr/>
      </dsp:nvSpPr>
      <dsp:spPr>
        <a:xfrm>
          <a:off x="406561" y="1787"/>
          <a:ext cx="7683177" cy="10745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77470" rIns="116205" bIns="77470" numCol="1" spcCol="1270" anchor="ctr" anchorCtr="0">
          <a:noAutofit/>
        </a:bodyPr>
        <a:lstStyle/>
        <a:p>
          <a:pPr marL="0" lvl="0" indent="0" algn="ctr" defTabSz="2711450">
            <a:lnSpc>
              <a:spcPct val="90000"/>
            </a:lnSpc>
            <a:spcBef>
              <a:spcPct val="0"/>
            </a:spcBef>
            <a:spcAft>
              <a:spcPct val="35000"/>
            </a:spcAft>
            <a:buNone/>
          </a:pPr>
          <a:r>
            <a:rPr lang="nl-NL" sz="6100" kern="1200"/>
            <a:t>A. Indirecte methode</a:t>
          </a:r>
          <a:endParaRPr lang="en-BE" sz="6100" kern="1200"/>
        </a:p>
      </dsp:txBody>
      <dsp:txXfrm>
        <a:off x="438033" y="33259"/>
        <a:ext cx="7620233" cy="1011581"/>
      </dsp:txXfrm>
    </dsp:sp>
    <dsp:sp modelId="{E85D6820-5F66-1A48-8445-7E029FC5AD47}">
      <dsp:nvSpPr>
        <dsp:cNvPr id="0" name=""/>
        <dsp:cNvSpPr/>
      </dsp:nvSpPr>
      <dsp:spPr>
        <a:xfrm>
          <a:off x="406561" y="1269726"/>
          <a:ext cx="1074525" cy="1074525"/>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F5304-DDCD-0048-8A74-5B583D1211CC}">
      <dsp:nvSpPr>
        <dsp:cNvPr id="0" name=""/>
        <dsp:cNvSpPr/>
      </dsp:nvSpPr>
      <dsp:spPr>
        <a:xfrm>
          <a:off x="1545557" y="1269726"/>
          <a:ext cx="6544180" cy="107452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nl-NL" sz="2300" kern="1200" dirty="0"/>
            <a:t>Bepaal eerst voorwaarden en acties.</a:t>
          </a:r>
          <a:endParaRPr lang="en-BE" sz="2300" kern="1200" dirty="0"/>
        </a:p>
      </dsp:txBody>
      <dsp:txXfrm>
        <a:off x="1598020" y="1322189"/>
        <a:ext cx="6439254" cy="969599"/>
      </dsp:txXfrm>
    </dsp:sp>
    <dsp:sp modelId="{4BCC1C18-F484-9E44-B279-16EBE5A197A4}">
      <dsp:nvSpPr>
        <dsp:cNvPr id="0" name=""/>
        <dsp:cNvSpPr/>
      </dsp:nvSpPr>
      <dsp:spPr>
        <a:xfrm>
          <a:off x="406561" y="2473194"/>
          <a:ext cx="1074525" cy="1074525"/>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9E14D-90C5-864D-BBB4-42D8BB2A1766}">
      <dsp:nvSpPr>
        <dsp:cNvPr id="0" name=""/>
        <dsp:cNvSpPr/>
      </dsp:nvSpPr>
      <dsp:spPr>
        <a:xfrm>
          <a:off x="1545557" y="2473194"/>
          <a:ext cx="6544180" cy="107452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nl-NL" sz="2300" kern="1200" dirty="0"/>
            <a:t>Voorwaarden zo bepalen : enkel ondubbelzinnig ‘Ja’ of ‘Neen’</a:t>
          </a:r>
          <a:endParaRPr lang="en-BE" sz="2300" kern="1200" dirty="0"/>
        </a:p>
      </dsp:txBody>
      <dsp:txXfrm>
        <a:off x="1598020" y="2525657"/>
        <a:ext cx="6439254" cy="969599"/>
      </dsp:txXfrm>
    </dsp:sp>
    <dsp:sp modelId="{C4E0AE67-473C-3849-9F7D-C9FBB1AB2C56}">
      <dsp:nvSpPr>
        <dsp:cNvPr id="0" name=""/>
        <dsp:cNvSpPr/>
      </dsp:nvSpPr>
      <dsp:spPr>
        <a:xfrm>
          <a:off x="406561" y="3676662"/>
          <a:ext cx="1074525" cy="1074525"/>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ACAB6A-1501-0042-BF5D-4428C5F87F9F}">
      <dsp:nvSpPr>
        <dsp:cNvPr id="0" name=""/>
        <dsp:cNvSpPr/>
      </dsp:nvSpPr>
      <dsp:spPr>
        <a:xfrm>
          <a:off x="1545557" y="3676662"/>
          <a:ext cx="6544180" cy="107452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nl-NL" sz="2300" kern="1200" dirty="0"/>
            <a:t>Alle combinaties</a:t>
          </a:r>
          <a:endParaRPr lang="en-BE" sz="2300" kern="1200" dirty="0"/>
        </a:p>
      </dsp:txBody>
      <dsp:txXfrm>
        <a:off x="1598020" y="3729125"/>
        <a:ext cx="6439254" cy="9695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242FE-23B8-F840-BDDE-7CB94786B893}">
      <dsp:nvSpPr>
        <dsp:cNvPr id="0" name=""/>
        <dsp:cNvSpPr/>
      </dsp:nvSpPr>
      <dsp:spPr>
        <a:xfrm>
          <a:off x="0" y="415885"/>
          <a:ext cx="8496299" cy="11882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nl-NL" altLang="nl-BE" sz="6500" kern="1200" dirty="0">
              <a:solidFill>
                <a:schemeClr val="bg1"/>
              </a:solidFill>
            </a:rPr>
            <a:t>B. Directe methode</a:t>
          </a:r>
          <a:endParaRPr lang="en-BE" sz="6500" kern="1200" dirty="0">
            <a:solidFill>
              <a:schemeClr val="bg1"/>
            </a:solidFill>
          </a:endParaRPr>
        </a:p>
      </dsp:txBody>
      <dsp:txXfrm>
        <a:off x="34802" y="450687"/>
        <a:ext cx="8426695" cy="1118639"/>
      </dsp:txXfrm>
    </dsp:sp>
    <dsp:sp modelId="{E85D6820-5F66-1A48-8445-7E029FC5AD47}">
      <dsp:nvSpPr>
        <dsp:cNvPr id="0" name=""/>
        <dsp:cNvSpPr/>
      </dsp:nvSpPr>
      <dsp:spPr>
        <a:xfrm>
          <a:off x="0" y="1818012"/>
          <a:ext cx="1188243" cy="1188243"/>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F5304-DDCD-0048-8A74-5B583D1211CC}">
      <dsp:nvSpPr>
        <dsp:cNvPr id="0" name=""/>
        <dsp:cNvSpPr/>
      </dsp:nvSpPr>
      <dsp:spPr>
        <a:xfrm>
          <a:off x="1259538" y="1818012"/>
          <a:ext cx="7236761" cy="118824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nl-NL" altLang="nl-BE" sz="2400" kern="1200" dirty="0">
              <a:solidFill>
                <a:schemeClr val="bg1"/>
              </a:solidFill>
            </a:rPr>
            <a:t>2 regels die enkel verschillen door een ‘J’ en een </a:t>
          </a:r>
          <a:r>
            <a:rPr lang="nl-NL" altLang="nl-BE" sz="2400" kern="1200" dirty="0" err="1">
              <a:solidFill>
                <a:schemeClr val="bg1"/>
              </a:solidFill>
            </a:rPr>
            <a:t>‘N</a:t>
          </a:r>
          <a:r>
            <a:rPr lang="nl-NL" altLang="nl-BE" sz="2400" kern="1200" dirty="0">
              <a:solidFill>
                <a:schemeClr val="bg1"/>
              </a:solidFill>
            </a:rPr>
            <a:t>’ (conditie) en resulteren in dezelfde actie </a:t>
          </a:r>
          <a:r>
            <a:rPr lang="nl-NL" altLang="nl-BE" sz="2400" kern="1200" dirty="0">
              <a:solidFill>
                <a:schemeClr val="bg1"/>
              </a:solidFill>
              <a:sym typeface="Wingdings" pitchFamily="2" charset="2"/>
            </a:rPr>
            <a:t> conditie is    -</a:t>
          </a:r>
          <a:endParaRPr lang="nl-NL" altLang="nl-BE" sz="2400" kern="1200" dirty="0">
            <a:solidFill>
              <a:schemeClr val="bg1"/>
            </a:solidFill>
          </a:endParaRPr>
        </a:p>
      </dsp:txBody>
      <dsp:txXfrm>
        <a:off x="1317554" y="1876028"/>
        <a:ext cx="7120729" cy="1072211"/>
      </dsp:txXfrm>
    </dsp:sp>
    <dsp:sp modelId="{28D3E90E-2F83-B343-939C-AD31098064E7}">
      <dsp:nvSpPr>
        <dsp:cNvPr id="0" name=""/>
        <dsp:cNvSpPr/>
      </dsp:nvSpPr>
      <dsp:spPr>
        <a:xfrm>
          <a:off x="0" y="3148845"/>
          <a:ext cx="1188243" cy="1188243"/>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18AAF1-C7EF-474D-A2F4-1330F4ADA557}">
      <dsp:nvSpPr>
        <dsp:cNvPr id="0" name=""/>
        <dsp:cNvSpPr/>
      </dsp:nvSpPr>
      <dsp:spPr>
        <a:xfrm>
          <a:off x="1259538" y="3148845"/>
          <a:ext cx="7236761" cy="118824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Clr>
              <a:srgbClr val="97000C"/>
            </a:buClr>
            <a:buSzPct val="90000"/>
            <a:buFont typeface="Arial" panose="020B0604020202020204" pitchFamily="34" charset="0"/>
            <a:buNone/>
          </a:pPr>
          <a:r>
            <a:rPr lang="nl-NL" altLang="nl-BE" sz="3200" kern="1200" dirty="0">
              <a:solidFill>
                <a:schemeClr val="bg1"/>
              </a:solidFill>
            </a:rPr>
            <a:t>Regels met 1 of meer ‘-’ worden dan gecomprimeerd</a:t>
          </a:r>
          <a:endParaRPr lang="en-GB" sz="3200" kern="1200" dirty="0"/>
        </a:p>
      </dsp:txBody>
      <dsp:txXfrm>
        <a:off x="1317554" y="3206861"/>
        <a:ext cx="7120729" cy="10722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2EDEF-3E1D-6C48-9865-895B89D6394E}">
      <dsp:nvSpPr>
        <dsp:cNvPr id="0" name=""/>
        <dsp:cNvSpPr/>
      </dsp:nvSpPr>
      <dsp:spPr>
        <a:xfrm rot="5400000">
          <a:off x="4072897" y="-368396"/>
          <a:ext cx="5710238" cy="644703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78105" rIns="156210" bIns="78105" numCol="1" spcCol="1270" anchor="ctr" anchorCtr="0">
          <a:noAutofit/>
        </a:bodyPr>
        <a:lstStyle/>
        <a:p>
          <a:pPr marL="285750" lvl="1" indent="-285750" algn="l" defTabSz="1822450">
            <a:lnSpc>
              <a:spcPct val="90000"/>
            </a:lnSpc>
            <a:spcBef>
              <a:spcPct val="0"/>
            </a:spcBef>
            <a:spcAft>
              <a:spcPct val="15000"/>
            </a:spcAft>
            <a:buChar char="•"/>
          </a:pPr>
          <a:r>
            <a:rPr lang="nl-NL" sz="4100" kern="1200" dirty="0"/>
            <a:t> Condities = variabele</a:t>
          </a:r>
          <a:endParaRPr lang="en-BE" sz="4100" kern="1200" dirty="0"/>
        </a:p>
        <a:p>
          <a:pPr marL="285750" lvl="1" indent="-285750" algn="l" defTabSz="1822450">
            <a:lnSpc>
              <a:spcPct val="90000"/>
            </a:lnSpc>
            <a:spcBef>
              <a:spcPct val="0"/>
            </a:spcBef>
            <a:spcAft>
              <a:spcPct val="15000"/>
            </a:spcAft>
            <a:buChar char="•"/>
          </a:pPr>
          <a:r>
            <a:rPr lang="nl-NL" sz="4100" kern="1200" dirty="0"/>
            <a:t> Aan variabele bepaalde waarden toegekend</a:t>
          </a:r>
          <a:endParaRPr lang="en-BE" sz="4100" kern="1200" dirty="0"/>
        </a:p>
        <a:p>
          <a:pPr marL="285750" lvl="1" indent="-285750" algn="l" defTabSz="1822450">
            <a:lnSpc>
              <a:spcPct val="90000"/>
            </a:lnSpc>
            <a:spcBef>
              <a:spcPct val="0"/>
            </a:spcBef>
            <a:spcAft>
              <a:spcPct val="15000"/>
            </a:spcAft>
            <a:buChar char="•"/>
          </a:pPr>
          <a:r>
            <a:rPr lang="nl-NL" sz="4100" kern="1200" dirty="0"/>
            <a:t> Acties genoteerd, maar niet volledig gespecificeerd</a:t>
          </a:r>
          <a:endParaRPr lang="en-BE" sz="4100" kern="1200" dirty="0"/>
        </a:p>
        <a:p>
          <a:pPr marL="285750" lvl="1" indent="-285750" algn="l" defTabSz="1822450">
            <a:lnSpc>
              <a:spcPct val="90000"/>
            </a:lnSpc>
            <a:spcBef>
              <a:spcPct val="0"/>
            </a:spcBef>
            <a:spcAft>
              <a:spcPct val="15000"/>
            </a:spcAft>
            <a:buChar char="•"/>
          </a:pPr>
          <a:r>
            <a:rPr lang="nl-NL" sz="4100" kern="1200" dirty="0"/>
            <a:t> Volledige bepaling in de actietoestand</a:t>
          </a:r>
          <a:endParaRPr lang="en-BE" sz="4100" kern="1200" dirty="0"/>
        </a:p>
      </dsp:txBody>
      <dsp:txXfrm rot="-5400000">
        <a:off x="3704501" y="278751"/>
        <a:ext cx="6168280" cy="5152736"/>
      </dsp:txXfrm>
    </dsp:sp>
    <dsp:sp modelId="{803C347F-6131-C34C-B72B-CEB6D1482AF8}">
      <dsp:nvSpPr>
        <dsp:cNvPr id="0" name=""/>
        <dsp:cNvSpPr/>
      </dsp:nvSpPr>
      <dsp:spPr>
        <a:xfrm>
          <a:off x="25191" y="0"/>
          <a:ext cx="3703227" cy="57102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nl-NL" sz="3400" kern="1200" dirty="0"/>
            <a:t>3.2. Extended-entry tabel</a:t>
          </a:r>
        </a:p>
        <a:p>
          <a:pPr marL="0" lvl="0" indent="0" algn="ctr" defTabSz="1511300">
            <a:lnSpc>
              <a:spcPct val="90000"/>
            </a:lnSpc>
            <a:spcBef>
              <a:spcPct val="0"/>
            </a:spcBef>
            <a:spcAft>
              <a:spcPct val="35000"/>
            </a:spcAft>
            <a:buNone/>
          </a:pPr>
          <a:endParaRPr lang="nl-NL" altLang="nl-BE" sz="3400" i="1" kern="1200" dirty="0">
            <a:solidFill>
              <a:srgbClr val="808080"/>
            </a:solidFill>
            <a:effectLst>
              <a:outerShdw blurRad="38100" dist="38100" dir="2700000" algn="tl">
                <a:srgbClr val="C0C0C0"/>
              </a:outerShdw>
            </a:effectLst>
          </a:endParaRPr>
        </a:p>
        <a:p>
          <a:pPr marL="0" lvl="0" indent="0" algn="ctr" defTabSz="1511300">
            <a:lnSpc>
              <a:spcPct val="90000"/>
            </a:lnSpc>
            <a:spcBef>
              <a:spcPct val="0"/>
            </a:spcBef>
            <a:spcAft>
              <a:spcPct val="35000"/>
            </a:spcAft>
            <a:buNone/>
          </a:pPr>
          <a:endParaRPr lang="nl-NL" altLang="nl-BE" sz="3400" i="1" kern="1200" dirty="0">
            <a:solidFill>
              <a:srgbClr val="808080"/>
            </a:solidFill>
            <a:effectLst>
              <a:outerShdw blurRad="38100" dist="38100" dir="2700000" algn="tl">
                <a:srgbClr val="C0C0C0"/>
              </a:outerShdw>
            </a:effectLst>
          </a:endParaRPr>
        </a:p>
        <a:p>
          <a:pPr marL="0" lvl="0" indent="0" algn="ctr" defTabSz="1511300">
            <a:lnSpc>
              <a:spcPct val="90000"/>
            </a:lnSpc>
            <a:spcBef>
              <a:spcPct val="0"/>
            </a:spcBef>
            <a:spcAft>
              <a:spcPct val="35000"/>
            </a:spcAft>
            <a:buNone/>
          </a:pPr>
          <a:endParaRPr lang="nl-NL" altLang="nl-BE" sz="3400" i="1" kern="1200" dirty="0">
            <a:solidFill>
              <a:srgbClr val="808080"/>
            </a:solidFill>
            <a:effectLst>
              <a:outerShdw blurRad="38100" dist="38100" dir="2700000" algn="tl">
                <a:srgbClr val="C0C0C0"/>
              </a:outerShdw>
            </a:effectLst>
          </a:endParaRPr>
        </a:p>
        <a:p>
          <a:pPr marL="0" lvl="0" indent="0" algn="ctr" defTabSz="1511300">
            <a:lnSpc>
              <a:spcPct val="90000"/>
            </a:lnSpc>
            <a:spcBef>
              <a:spcPct val="0"/>
            </a:spcBef>
            <a:spcAft>
              <a:spcPct val="35000"/>
            </a:spcAft>
            <a:buNone/>
          </a:pPr>
          <a:endParaRPr lang="nl-NL" altLang="nl-BE" sz="3400" i="1" kern="1200" dirty="0">
            <a:solidFill>
              <a:srgbClr val="808080"/>
            </a:solidFill>
            <a:effectLst>
              <a:outerShdw blurRad="38100" dist="38100" dir="2700000" algn="tl">
                <a:srgbClr val="C0C0C0"/>
              </a:outerShdw>
            </a:effectLst>
          </a:endParaRPr>
        </a:p>
        <a:p>
          <a:pPr marL="0" lvl="0" indent="0" algn="ctr" defTabSz="1511300">
            <a:lnSpc>
              <a:spcPct val="90000"/>
            </a:lnSpc>
            <a:spcBef>
              <a:spcPct val="0"/>
            </a:spcBef>
            <a:spcAft>
              <a:spcPct val="35000"/>
            </a:spcAft>
            <a:buNone/>
          </a:pPr>
          <a:r>
            <a:rPr lang="nl-NL" altLang="nl-BE" sz="3400" i="1" kern="1200" dirty="0">
              <a:solidFill>
                <a:srgbClr val="808080"/>
              </a:solidFill>
              <a:effectLst>
                <a:outerShdw blurRad="38100" dist="38100" dir="2700000" algn="tl">
                  <a:srgbClr val="C0C0C0"/>
                </a:outerShdw>
              </a:effectLst>
            </a:rPr>
            <a:t>&gt; 21</a:t>
          </a:r>
          <a:r>
            <a:rPr lang="nl-NL" altLang="nl-BE" sz="3400" i="1" kern="1200" dirty="0">
              <a:solidFill>
                <a:srgbClr val="FFFF00"/>
              </a:solidFill>
              <a:effectLst>
                <a:outerShdw blurRad="38100" dist="38100" dir="2700000" algn="tl">
                  <a:srgbClr val="C0C0C0"/>
                </a:outerShdw>
              </a:effectLst>
            </a:rPr>
            <a:t>    GEEL</a:t>
          </a:r>
          <a:r>
            <a:rPr lang="nl-NL" sz="3400" i="1" kern="1200" dirty="0"/>
            <a:t> 					</a:t>
          </a:r>
          <a:endParaRPr lang="en-BE" sz="3400" kern="1200" dirty="0"/>
        </a:p>
      </dsp:txBody>
      <dsp:txXfrm>
        <a:off x="205968" y="180777"/>
        <a:ext cx="3341673" cy="53486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2EDEF-3E1D-6C48-9865-895B89D6394E}">
      <dsp:nvSpPr>
        <dsp:cNvPr id="0" name=""/>
        <dsp:cNvSpPr/>
      </dsp:nvSpPr>
      <dsp:spPr>
        <a:xfrm rot="5400000">
          <a:off x="5177562" y="232906"/>
          <a:ext cx="4219865" cy="524442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2133600">
            <a:lnSpc>
              <a:spcPct val="90000"/>
            </a:lnSpc>
            <a:spcBef>
              <a:spcPct val="0"/>
            </a:spcBef>
            <a:spcAft>
              <a:spcPct val="15000"/>
            </a:spcAft>
            <a:buNone/>
          </a:pPr>
          <a:r>
            <a:rPr lang="nl-NL" sz="4800" kern="1200" dirty="0"/>
            <a:t>Combinatie van </a:t>
          </a:r>
          <a:r>
            <a:rPr lang="nl-NL" sz="4800" kern="1200" dirty="0" err="1"/>
            <a:t>limited</a:t>
          </a:r>
          <a:r>
            <a:rPr lang="nl-NL" sz="4800" kern="1200" dirty="0"/>
            <a:t>-entry en </a:t>
          </a:r>
          <a:r>
            <a:rPr lang="nl-NL" sz="4800" kern="1200" dirty="0" err="1"/>
            <a:t>extended</a:t>
          </a:r>
          <a:r>
            <a:rPr lang="nl-NL" sz="4800" kern="1200" dirty="0"/>
            <a:t>-entry </a:t>
          </a:r>
          <a:endParaRPr lang="en-BE" sz="4800" kern="1200" dirty="0"/>
        </a:p>
      </dsp:txBody>
      <dsp:txXfrm rot="-5400000">
        <a:off x="4665283" y="951183"/>
        <a:ext cx="5038428" cy="3807871"/>
      </dsp:txXfrm>
    </dsp:sp>
    <dsp:sp modelId="{803C347F-6131-C34C-B72B-CEB6D1482AF8}">
      <dsp:nvSpPr>
        <dsp:cNvPr id="0" name=""/>
        <dsp:cNvSpPr/>
      </dsp:nvSpPr>
      <dsp:spPr>
        <a:xfrm>
          <a:off x="772780" y="0"/>
          <a:ext cx="3917806" cy="57102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nl-NL" sz="3600" kern="1200" dirty="0"/>
            <a:t>3.3. Mixed-entry tabel</a:t>
          </a:r>
        </a:p>
        <a:p>
          <a:pPr marL="0" lvl="0" indent="0" algn="ctr" defTabSz="1600200">
            <a:lnSpc>
              <a:spcPct val="90000"/>
            </a:lnSpc>
            <a:spcBef>
              <a:spcPct val="0"/>
            </a:spcBef>
            <a:spcAft>
              <a:spcPct val="35000"/>
            </a:spcAft>
            <a:buNone/>
          </a:pPr>
          <a:endParaRPr lang="nl-NL" sz="3600" kern="1200" dirty="0"/>
        </a:p>
        <a:p>
          <a:pPr marL="0" lvl="0" indent="0" algn="ctr" defTabSz="1600200">
            <a:lnSpc>
              <a:spcPct val="90000"/>
            </a:lnSpc>
            <a:spcBef>
              <a:spcPct val="0"/>
            </a:spcBef>
            <a:spcAft>
              <a:spcPct val="35000"/>
            </a:spcAft>
            <a:buNone/>
          </a:pPr>
          <a:endParaRPr lang="nl-NL" sz="3600" kern="1200" dirty="0"/>
        </a:p>
        <a:p>
          <a:pPr marL="0" lvl="0" indent="0" algn="ctr" defTabSz="1600200">
            <a:lnSpc>
              <a:spcPct val="90000"/>
            </a:lnSpc>
            <a:spcBef>
              <a:spcPct val="0"/>
            </a:spcBef>
            <a:spcAft>
              <a:spcPct val="35000"/>
            </a:spcAft>
            <a:buNone/>
          </a:pPr>
          <a:endParaRPr lang="nl-NL" sz="3600" kern="1200" dirty="0"/>
        </a:p>
        <a:p>
          <a:pPr marL="0" lvl="0" indent="0" algn="ctr" defTabSz="1600200">
            <a:lnSpc>
              <a:spcPct val="90000"/>
            </a:lnSpc>
            <a:spcBef>
              <a:spcPct val="0"/>
            </a:spcBef>
            <a:spcAft>
              <a:spcPct val="35000"/>
            </a:spcAft>
            <a:buNone/>
          </a:pPr>
          <a:r>
            <a:rPr lang="nl-NL" altLang="nl-BE" sz="3600" kern="1200" dirty="0">
              <a:solidFill>
                <a:srgbClr val="00CC33"/>
              </a:solidFill>
              <a:effectLst>
                <a:outerShdw blurRad="38100" dist="38100" dir="2700000" algn="tl">
                  <a:srgbClr val="C0C0C0"/>
                </a:outerShdw>
              </a:effectLst>
            </a:rPr>
            <a:t>TRUE 	</a:t>
          </a:r>
          <a:r>
            <a:rPr lang="nl-NL" altLang="nl-BE" sz="3600" i="1" kern="1200" dirty="0">
              <a:solidFill>
                <a:srgbClr val="808080"/>
              </a:solidFill>
              <a:effectLst>
                <a:outerShdw blurRad="38100" dist="38100" dir="2700000" algn="tl">
                  <a:srgbClr val="C0C0C0"/>
                </a:outerShdw>
              </a:effectLst>
            </a:rPr>
            <a:t>&gt; 21</a:t>
          </a:r>
          <a:r>
            <a:rPr lang="nl-NL" sz="3600" i="1" kern="1200" dirty="0"/>
            <a:t>					</a:t>
          </a:r>
          <a:endParaRPr lang="en-BE" sz="3600" kern="1200" dirty="0"/>
        </a:p>
      </dsp:txBody>
      <dsp:txXfrm>
        <a:off x="964032" y="191252"/>
        <a:ext cx="3535302" cy="53277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97F9E-32FE-4847-A6C9-C2FD32492F82}">
      <dsp:nvSpPr>
        <dsp:cNvPr id="0" name=""/>
        <dsp:cNvSpPr/>
      </dsp:nvSpPr>
      <dsp:spPr>
        <a:xfrm>
          <a:off x="1861182" y="0"/>
          <a:ext cx="5051590" cy="10072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34925" rIns="0" bIns="34925" numCol="1" spcCol="1270" anchor="ctr" anchorCtr="0">
          <a:noAutofit/>
        </a:bodyPr>
        <a:lstStyle/>
        <a:p>
          <a:pPr marL="0" lvl="0" indent="0" algn="ctr" defTabSz="2444750">
            <a:lnSpc>
              <a:spcPct val="90000"/>
            </a:lnSpc>
            <a:spcBef>
              <a:spcPct val="0"/>
            </a:spcBef>
            <a:spcAft>
              <a:spcPct val="35000"/>
            </a:spcAft>
            <a:buNone/>
          </a:pPr>
          <a:r>
            <a:rPr lang="nl-NL" sz="5500" kern="1200" dirty="0"/>
            <a:t>4. Kenmerken</a:t>
          </a:r>
          <a:endParaRPr lang="en-BE" sz="5500" kern="1200" dirty="0"/>
        </a:p>
      </dsp:txBody>
      <dsp:txXfrm>
        <a:off x="2364820" y="0"/>
        <a:ext cx="4044314" cy="100727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AutoShape 1">
            <a:extLst>
              <a:ext uri="{FF2B5EF4-FFF2-40B4-BE49-F238E27FC236}">
                <a16:creationId xmlns:a16="http://schemas.microsoft.com/office/drawing/2014/main" id="{FF8FFEE6-B5F3-614E-9214-64247C46CFCD}"/>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en-US"/>
          </a:p>
        </p:txBody>
      </p:sp>
      <p:sp>
        <p:nvSpPr>
          <p:cNvPr id="13315" name="AutoShape 2">
            <a:extLst>
              <a:ext uri="{FF2B5EF4-FFF2-40B4-BE49-F238E27FC236}">
                <a16:creationId xmlns:a16="http://schemas.microsoft.com/office/drawing/2014/main" id="{EEB2E9F6-DD7C-1A4E-A75E-222B1F27BEA8}"/>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en-US"/>
          </a:p>
        </p:txBody>
      </p:sp>
      <p:sp>
        <p:nvSpPr>
          <p:cNvPr id="13316" name="AutoShape 3">
            <a:extLst>
              <a:ext uri="{FF2B5EF4-FFF2-40B4-BE49-F238E27FC236}">
                <a16:creationId xmlns:a16="http://schemas.microsoft.com/office/drawing/2014/main" id="{F6185C6C-D633-3E45-8BD7-446A244C9528}"/>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en-US"/>
          </a:p>
        </p:txBody>
      </p:sp>
      <p:sp>
        <p:nvSpPr>
          <p:cNvPr id="13317" name="Text Box 4">
            <a:extLst>
              <a:ext uri="{FF2B5EF4-FFF2-40B4-BE49-F238E27FC236}">
                <a16:creationId xmlns:a16="http://schemas.microsoft.com/office/drawing/2014/main" id="{18BA923A-01D0-B14F-A559-6CA57BAEC584}"/>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en-US"/>
          </a:p>
        </p:txBody>
      </p:sp>
      <p:sp>
        <p:nvSpPr>
          <p:cNvPr id="2" name="Rectangle 5">
            <a:extLst>
              <a:ext uri="{FF2B5EF4-FFF2-40B4-BE49-F238E27FC236}">
                <a16:creationId xmlns:a16="http://schemas.microsoft.com/office/drawing/2014/main" id="{1EE22F5E-BFD0-2944-A482-C1B734A1E04D}"/>
              </a:ext>
            </a:extLst>
          </p:cNvPr>
          <p:cNvSpPr>
            <a:spLocks noGrp="1" noChangeArrowheads="1"/>
          </p:cNvSpPr>
          <p:nvPr>
            <p:ph type="dt"/>
          </p:nvPr>
        </p:nvSpPr>
        <p:spPr bwMode="auto">
          <a:xfrm>
            <a:off x="3884613" y="0"/>
            <a:ext cx="2967037"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215900" indent="-212725" algn="r" eaLnBrk="1" hangingPunct="1">
              <a:buClrTx/>
              <a:buSzPct val="45000"/>
              <a:buFontTx/>
              <a:buNone/>
              <a:tabLst>
                <a:tab pos="723900" algn="l"/>
                <a:tab pos="1447800" algn="l"/>
                <a:tab pos="2171700" algn="l"/>
                <a:tab pos="2895600" algn="l"/>
              </a:tabLst>
              <a:defRPr sz="1200">
                <a:solidFill>
                  <a:srgbClr val="000000"/>
                </a:solidFill>
                <a:latin typeface="Times New Roman" panose="02020603050405020304" pitchFamily="18" charset="0"/>
                <a:ea typeface="+mn-ea"/>
                <a:cs typeface="Lucida Sans Unicode" panose="020B0602030504020204" pitchFamily="34" charset="0"/>
              </a:defRPr>
            </a:lvl1pPr>
          </a:lstStyle>
          <a:p>
            <a:pPr>
              <a:defRPr/>
            </a:pPr>
            <a:endParaRPr lang="nl-BE" altLang="nl-BE"/>
          </a:p>
        </p:txBody>
      </p:sp>
      <p:sp>
        <p:nvSpPr>
          <p:cNvPr id="13319" name="Rectangle 6">
            <a:extLst>
              <a:ext uri="{FF2B5EF4-FFF2-40B4-BE49-F238E27FC236}">
                <a16:creationId xmlns:a16="http://schemas.microsoft.com/office/drawing/2014/main" id="{048EB01A-897E-2543-83E4-01E419EF3A28}"/>
              </a:ext>
            </a:extLst>
          </p:cNvPr>
          <p:cNvSpPr>
            <a:spLocks noGrp="1" noRot="1" noChangeAspect="1" noChangeArrowheads="1"/>
          </p:cNvSpPr>
          <p:nvPr>
            <p:ph type="sldImg"/>
          </p:nvPr>
        </p:nvSpPr>
        <p:spPr bwMode="auto">
          <a:xfrm>
            <a:off x="384175" y="685800"/>
            <a:ext cx="6084888" cy="3424238"/>
          </a:xfrm>
          <a:prstGeom prst="rect">
            <a:avLst/>
          </a:pr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 name="Rectangle 7">
            <a:extLst>
              <a:ext uri="{FF2B5EF4-FFF2-40B4-BE49-F238E27FC236}">
                <a16:creationId xmlns:a16="http://schemas.microsoft.com/office/drawing/2014/main" id="{7CA7154B-F3B4-1443-9C58-50857724766F}"/>
              </a:ext>
            </a:extLst>
          </p:cNvPr>
          <p:cNvSpPr>
            <a:spLocks noGrp="1" noChangeArrowheads="1"/>
          </p:cNvSpPr>
          <p:nvPr>
            <p:ph type="body"/>
          </p:nvPr>
        </p:nvSpPr>
        <p:spPr bwMode="auto">
          <a:xfrm>
            <a:off x="685800" y="4343400"/>
            <a:ext cx="5481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nl-BE" altLang="nl-BE" noProof="0"/>
          </a:p>
        </p:txBody>
      </p:sp>
      <p:sp>
        <p:nvSpPr>
          <p:cNvPr id="13321" name="Text Box 8">
            <a:extLst>
              <a:ext uri="{FF2B5EF4-FFF2-40B4-BE49-F238E27FC236}">
                <a16:creationId xmlns:a16="http://schemas.microsoft.com/office/drawing/2014/main" id="{F093992F-34B0-3A47-ADE1-A15DBBE21A57}"/>
              </a:ext>
            </a:extLst>
          </p:cNvPr>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en-US"/>
          </a:p>
        </p:txBody>
      </p:sp>
      <p:sp>
        <p:nvSpPr>
          <p:cNvPr id="4" name="Rectangle 9">
            <a:extLst>
              <a:ext uri="{FF2B5EF4-FFF2-40B4-BE49-F238E27FC236}">
                <a16:creationId xmlns:a16="http://schemas.microsoft.com/office/drawing/2014/main" id="{A3F0D5E0-5722-7441-90F3-B50BCE995697}"/>
              </a:ext>
            </a:extLst>
          </p:cNvPr>
          <p:cNvSpPr>
            <a:spLocks noGrp="1" noChangeArrowheads="1"/>
          </p:cNvSpPr>
          <p:nvPr>
            <p:ph type="sldNum"/>
          </p:nvPr>
        </p:nvSpPr>
        <p:spPr bwMode="auto">
          <a:xfrm>
            <a:off x="3884613" y="8685213"/>
            <a:ext cx="2967037"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marL="215900" indent="-212725" algn="r" eaLnBrk="1" hangingPunct="1">
              <a:buClrTx/>
              <a:buSzPct val="45000"/>
              <a:buFontTx/>
              <a:buNone/>
              <a:tabLst>
                <a:tab pos="723900" algn="l"/>
                <a:tab pos="1447800" algn="l"/>
                <a:tab pos="2171700" algn="l"/>
                <a:tab pos="2895600" algn="l"/>
              </a:tabLst>
              <a:defRPr sz="1200">
                <a:solidFill>
                  <a:srgbClr val="000000"/>
                </a:solidFill>
                <a:latin typeface="Times New Roman" panose="02020603050405020304" pitchFamily="18" charset="0"/>
                <a:ea typeface="+mn-ea"/>
                <a:cs typeface="Lucida Sans Unicode" panose="020B0602030504020204" pitchFamily="34" charset="0"/>
              </a:defRPr>
            </a:lvl1pPr>
          </a:lstStyle>
          <a:p>
            <a:pPr>
              <a:defRPr/>
            </a:pPr>
            <a:fld id="{22567107-4310-7F42-AC72-24D6F856B008}"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5D7D2783-71C9-F34B-8229-03CE01B1D52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9EE1EE3C-5713-4E4E-A27E-DE67AC39132D}" type="slidenum">
              <a:rPr lang="nl-BE" altLang="nl-BE" smtClean="0">
                <a:ea typeface="Microsoft YaHei" panose="020B0503020204020204" pitchFamily="34" charset="-122"/>
              </a:rPr>
              <a:pPr>
                <a:spcBef>
                  <a:spcPct val="0"/>
                </a:spcBef>
                <a:buClrTx/>
                <a:buSzPct val="45000"/>
                <a:buFontTx/>
                <a:buNone/>
              </a:pPr>
              <a:t>2</a:t>
            </a:fld>
            <a:endParaRPr lang="nl-BE" altLang="nl-BE">
              <a:ea typeface="Microsoft YaHei" panose="020B0503020204020204" pitchFamily="34" charset="-122"/>
            </a:endParaRPr>
          </a:p>
        </p:txBody>
      </p:sp>
      <p:sp>
        <p:nvSpPr>
          <p:cNvPr id="17411" name="Text Box 1">
            <a:extLst>
              <a:ext uri="{FF2B5EF4-FFF2-40B4-BE49-F238E27FC236}">
                <a16:creationId xmlns:a16="http://schemas.microsoft.com/office/drawing/2014/main" id="{5498FAE0-71CC-7C42-8EB8-DE9F07D6EE4A}"/>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79590EA-B9AF-E845-9B45-ADBF7591066B}" type="slidenum">
              <a:rPr lang="nl-NL" altLang="nl-BE">
                <a:solidFill>
                  <a:srgbClr val="3F3F3F"/>
                </a:solidFill>
                <a:latin typeface="Arial" panose="020B0604020202020204" pitchFamily="34" charset="0"/>
              </a:rPr>
              <a:pPr algn="r" eaLnBrk="1" hangingPunct="1">
                <a:spcBef>
                  <a:spcPct val="0"/>
                </a:spcBef>
                <a:buClrTx/>
                <a:buFontTx/>
                <a:buNone/>
              </a:pPr>
              <a:t>2</a:t>
            </a:fld>
            <a:endParaRPr lang="nl-NL" altLang="nl-BE">
              <a:solidFill>
                <a:srgbClr val="3F3F3F"/>
              </a:solidFill>
              <a:latin typeface="Arial" panose="020B0604020202020204" pitchFamily="34" charset="0"/>
            </a:endParaRPr>
          </a:p>
        </p:txBody>
      </p:sp>
      <p:sp>
        <p:nvSpPr>
          <p:cNvPr id="17412" name="Rectangle 2">
            <a:extLst>
              <a:ext uri="{FF2B5EF4-FFF2-40B4-BE49-F238E27FC236}">
                <a16:creationId xmlns:a16="http://schemas.microsoft.com/office/drawing/2014/main" id="{27B83B49-5A29-6843-88B0-8A29C577979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3" name="Rectangle 3">
            <a:extLst>
              <a:ext uri="{FF2B5EF4-FFF2-40B4-BE49-F238E27FC236}">
                <a16:creationId xmlns:a16="http://schemas.microsoft.com/office/drawing/2014/main" id="{2C328CC0-0A2E-7F45-A17F-D00D907F51C0}"/>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9">
            <a:extLst>
              <a:ext uri="{FF2B5EF4-FFF2-40B4-BE49-F238E27FC236}">
                <a16:creationId xmlns:a16="http://schemas.microsoft.com/office/drawing/2014/main" id="{64782C71-A503-3F49-A44D-BFDD7154400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75334219-5842-9041-82BC-27EDE1946BC6}" type="slidenum">
              <a:rPr lang="nl-BE" altLang="nl-BE" smtClean="0">
                <a:ea typeface="Microsoft YaHei" panose="020B0503020204020204" pitchFamily="34" charset="-122"/>
              </a:rPr>
              <a:pPr>
                <a:spcBef>
                  <a:spcPct val="0"/>
                </a:spcBef>
                <a:buClrTx/>
                <a:buSzPct val="45000"/>
                <a:buFontTx/>
                <a:buNone/>
              </a:pPr>
              <a:t>12</a:t>
            </a:fld>
            <a:endParaRPr lang="nl-BE" altLang="nl-BE">
              <a:ea typeface="Microsoft YaHei" panose="020B0503020204020204" pitchFamily="34" charset="-122"/>
            </a:endParaRPr>
          </a:p>
        </p:txBody>
      </p:sp>
      <p:sp>
        <p:nvSpPr>
          <p:cNvPr id="37891" name="Text Box 1">
            <a:extLst>
              <a:ext uri="{FF2B5EF4-FFF2-40B4-BE49-F238E27FC236}">
                <a16:creationId xmlns:a16="http://schemas.microsoft.com/office/drawing/2014/main" id="{51195B66-7B6B-084B-B803-7954FC95DED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F90ACF0-CB87-5E48-BF4D-9FCE2B1B3F39}" type="slidenum">
              <a:rPr lang="nl-NL" altLang="nl-BE">
                <a:solidFill>
                  <a:srgbClr val="3F3F3F"/>
                </a:solidFill>
                <a:latin typeface="Arial" panose="020B0604020202020204" pitchFamily="34" charset="0"/>
              </a:rPr>
              <a:pPr algn="r" eaLnBrk="1" hangingPunct="1">
                <a:spcBef>
                  <a:spcPct val="0"/>
                </a:spcBef>
                <a:buClrTx/>
                <a:buFontTx/>
                <a:buNone/>
              </a:pPr>
              <a:t>12</a:t>
            </a:fld>
            <a:endParaRPr lang="nl-NL" altLang="nl-BE">
              <a:solidFill>
                <a:srgbClr val="3F3F3F"/>
              </a:solidFill>
              <a:latin typeface="Arial" panose="020B0604020202020204" pitchFamily="34" charset="0"/>
            </a:endParaRPr>
          </a:p>
        </p:txBody>
      </p:sp>
      <p:sp>
        <p:nvSpPr>
          <p:cNvPr id="37892" name="Rectangle 2">
            <a:extLst>
              <a:ext uri="{FF2B5EF4-FFF2-40B4-BE49-F238E27FC236}">
                <a16:creationId xmlns:a16="http://schemas.microsoft.com/office/drawing/2014/main" id="{DA247A64-8A36-654F-AE58-00EE4BFE9D64}"/>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3" name="Rectangle 3">
            <a:extLst>
              <a:ext uri="{FF2B5EF4-FFF2-40B4-BE49-F238E27FC236}">
                <a16:creationId xmlns:a16="http://schemas.microsoft.com/office/drawing/2014/main" id="{57617C9E-640C-1C43-9845-8C9194B9AF51}"/>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9">
            <a:extLst>
              <a:ext uri="{FF2B5EF4-FFF2-40B4-BE49-F238E27FC236}">
                <a16:creationId xmlns:a16="http://schemas.microsoft.com/office/drawing/2014/main" id="{B5128EB4-AB36-7B43-9E13-18705C65075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33E90D7D-0D5A-8940-93A2-21430151EE1E}" type="slidenum">
              <a:rPr lang="nl-BE" altLang="nl-BE" smtClean="0">
                <a:ea typeface="Microsoft YaHei" panose="020B0503020204020204" pitchFamily="34" charset="-122"/>
              </a:rPr>
              <a:pPr>
                <a:spcBef>
                  <a:spcPct val="0"/>
                </a:spcBef>
                <a:buClrTx/>
                <a:buSzPct val="45000"/>
                <a:buFontTx/>
                <a:buNone/>
              </a:pPr>
              <a:t>13</a:t>
            </a:fld>
            <a:endParaRPr lang="nl-BE" altLang="nl-BE">
              <a:ea typeface="Microsoft YaHei" panose="020B0503020204020204" pitchFamily="34" charset="-122"/>
            </a:endParaRPr>
          </a:p>
        </p:txBody>
      </p:sp>
      <p:sp>
        <p:nvSpPr>
          <p:cNvPr id="39939" name="Text Box 1">
            <a:extLst>
              <a:ext uri="{FF2B5EF4-FFF2-40B4-BE49-F238E27FC236}">
                <a16:creationId xmlns:a16="http://schemas.microsoft.com/office/drawing/2014/main" id="{36F91432-31E1-E143-8A38-DB2543F1F57C}"/>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21536E5-FB7A-CC42-AD3A-3E1664CC806A}" type="slidenum">
              <a:rPr lang="nl-NL" altLang="nl-BE">
                <a:solidFill>
                  <a:srgbClr val="3F3F3F"/>
                </a:solidFill>
                <a:latin typeface="Arial" panose="020B0604020202020204" pitchFamily="34" charset="0"/>
              </a:rPr>
              <a:pPr algn="r" eaLnBrk="1" hangingPunct="1">
                <a:spcBef>
                  <a:spcPct val="0"/>
                </a:spcBef>
                <a:buClrTx/>
                <a:buFontTx/>
                <a:buNone/>
              </a:pPr>
              <a:t>13</a:t>
            </a:fld>
            <a:endParaRPr lang="nl-NL" altLang="nl-BE">
              <a:solidFill>
                <a:srgbClr val="3F3F3F"/>
              </a:solidFill>
              <a:latin typeface="Arial" panose="020B0604020202020204" pitchFamily="34" charset="0"/>
            </a:endParaRPr>
          </a:p>
        </p:txBody>
      </p:sp>
      <p:sp>
        <p:nvSpPr>
          <p:cNvPr id="39940" name="Rectangle 2">
            <a:extLst>
              <a:ext uri="{FF2B5EF4-FFF2-40B4-BE49-F238E27FC236}">
                <a16:creationId xmlns:a16="http://schemas.microsoft.com/office/drawing/2014/main" id="{D1F09B2D-5C51-B741-AE72-CD0D1E2AEA6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1" name="Rectangle 3">
            <a:extLst>
              <a:ext uri="{FF2B5EF4-FFF2-40B4-BE49-F238E27FC236}">
                <a16:creationId xmlns:a16="http://schemas.microsoft.com/office/drawing/2014/main" id="{1D3FB4F4-C9BF-B64F-9271-128C9ADBE68C}"/>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9">
            <a:extLst>
              <a:ext uri="{FF2B5EF4-FFF2-40B4-BE49-F238E27FC236}">
                <a16:creationId xmlns:a16="http://schemas.microsoft.com/office/drawing/2014/main" id="{837C4DFC-944B-F842-A689-FDBA303C79A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807BB899-566E-1B46-A985-AD8B846959E7}" type="slidenum">
              <a:rPr lang="nl-BE" altLang="nl-BE" smtClean="0">
                <a:ea typeface="Microsoft YaHei" panose="020B0503020204020204" pitchFamily="34" charset="-122"/>
              </a:rPr>
              <a:pPr>
                <a:spcBef>
                  <a:spcPct val="0"/>
                </a:spcBef>
                <a:buClrTx/>
                <a:buSzPct val="45000"/>
                <a:buFontTx/>
                <a:buNone/>
              </a:pPr>
              <a:t>14</a:t>
            </a:fld>
            <a:endParaRPr lang="nl-BE" altLang="nl-BE">
              <a:ea typeface="Microsoft YaHei" panose="020B0503020204020204" pitchFamily="34" charset="-122"/>
            </a:endParaRPr>
          </a:p>
        </p:txBody>
      </p:sp>
      <p:sp>
        <p:nvSpPr>
          <p:cNvPr id="41987" name="Text Box 1">
            <a:extLst>
              <a:ext uri="{FF2B5EF4-FFF2-40B4-BE49-F238E27FC236}">
                <a16:creationId xmlns:a16="http://schemas.microsoft.com/office/drawing/2014/main" id="{06EEE3F0-1438-9B47-8995-FEA453FD3C3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2A345A4-A294-E44A-B777-CC25F213B17C}" type="slidenum">
              <a:rPr lang="nl-NL" altLang="nl-BE">
                <a:solidFill>
                  <a:srgbClr val="3F3F3F"/>
                </a:solidFill>
                <a:latin typeface="Arial" panose="020B0604020202020204" pitchFamily="34" charset="0"/>
              </a:rPr>
              <a:pPr algn="r" eaLnBrk="1" hangingPunct="1">
                <a:spcBef>
                  <a:spcPct val="0"/>
                </a:spcBef>
                <a:buClrTx/>
                <a:buFontTx/>
                <a:buNone/>
              </a:pPr>
              <a:t>14</a:t>
            </a:fld>
            <a:endParaRPr lang="nl-NL" altLang="nl-BE">
              <a:solidFill>
                <a:srgbClr val="3F3F3F"/>
              </a:solidFill>
              <a:latin typeface="Arial" panose="020B0604020202020204" pitchFamily="34" charset="0"/>
            </a:endParaRPr>
          </a:p>
        </p:txBody>
      </p:sp>
      <p:sp>
        <p:nvSpPr>
          <p:cNvPr id="41988" name="Rectangle 2">
            <a:extLst>
              <a:ext uri="{FF2B5EF4-FFF2-40B4-BE49-F238E27FC236}">
                <a16:creationId xmlns:a16="http://schemas.microsoft.com/office/drawing/2014/main" id="{DE403153-5138-B945-BB30-5B2859FD35E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9" name="Rectangle 3">
            <a:extLst>
              <a:ext uri="{FF2B5EF4-FFF2-40B4-BE49-F238E27FC236}">
                <a16:creationId xmlns:a16="http://schemas.microsoft.com/office/drawing/2014/main" id="{653790DC-A881-CA4E-B6DC-E7FE527FB06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9">
            <a:extLst>
              <a:ext uri="{FF2B5EF4-FFF2-40B4-BE49-F238E27FC236}">
                <a16:creationId xmlns:a16="http://schemas.microsoft.com/office/drawing/2014/main" id="{837C4DFC-944B-F842-A689-FDBA303C79A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807BB899-566E-1B46-A985-AD8B846959E7}" type="slidenum">
              <a:rPr lang="nl-BE" altLang="nl-BE" smtClean="0">
                <a:ea typeface="Microsoft YaHei" panose="020B0503020204020204" pitchFamily="34" charset="-122"/>
              </a:rPr>
              <a:pPr>
                <a:spcBef>
                  <a:spcPct val="0"/>
                </a:spcBef>
                <a:buClrTx/>
                <a:buSzPct val="45000"/>
                <a:buFontTx/>
                <a:buNone/>
              </a:pPr>
              <a:t>15</a:t>
            </a:fld>
            <a:endParaRPr lang="nl-BE" altLang="nl-BE">
              <a:ea typeface="Microsoft YaHei" panose="020B0503020204020204" pitchFamily="34" charset="-122"/>
            </a:endParaRPr>
          </a:p>
        </p:txBody>
      </p:sp>
      <p:sp>
        <p:nvSpPr>
          <p:cNvPr id="41987" name="Text Box 1">
            <a:extLst>
              <a:ext uri="{FF2B5EF4-FFF2-40B4-BE49-F238E27FC236}">
                <a16:creationId xmlns:a16="http://schemas.microsoft.com/office/drawing/2014/main" id="{06EEE3F0-1438-9B47-8995-FEA453FD3C3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2A345A4-A294-E44A-B777-CC25F213B17C}" type="slidenum">
              <a:rPr lang="nl-NL" altLang="nl-BE">
                <a:solidFill>
                  <a:srgbClr val="3F3F3F"/>
                </a:solidFill>
                <a:latin typeface="Arial" panose="020B0604020202020204" pitchFamily="34" charset="0"/>
              </a:rPr>
              <a:pPr algn="r" eaLnBrk="1" hangingPunct="1">
                <a:spcBef>
                  <a:spcPct val="0"/>
                </a:spcBef>
                <a:buClrTx/>
                <a:buFontTx/>
                <a:buNone/>
              </a:pPr>
              <a:t>15</a:t>
            </a:fld>
            <a:endParaRPr lang="nl-NL" altLang="nl-BE">
              <a:solidFill>
                <a:srgbClr val="3F3F3F"/>
              </a:solidFill>
              <a:latin typeface="Arial" panose="020B0604020202020204" pitchFamily="34" charset="0"/>
            </a:endParaRPr>
          </a:p>
        </p:txBody>
      </p:sp>
      <p:sp>
        <p:nvSpPr>
          <p:cNvPr id="41988" name="Rectangle 2">
            <a:extLst>
              <a:ext uri="{FF2B5EF4-FFF2-40B4-BE49-F238E27FC236}">
                <a16:creationId xmlns:a16="http://schemas.microsoft.com/office/drawing/2014/main" id="{DE403153-5138-B945-BB30-5B2859FD35E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9" name="Rectangle 3">
            <a:extLst>
              <a:ext uri="{FF2B5EF4-FFF2-40B4-BE49-F238E27FC236}">
                <a16:creationId xmlns:a16="http://schemas.microsoft.com/office/drawing/2014/main" id="{653790DC-A881-CA4E-B6DC-E7FE527FB06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417805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9">
            <a:extLst>
              <a:ext uri="{FF2B5EF4-FFF2-40B4-BE49-F238E27FC236}">
                <a16:creationId xmlns:a16="http://schemas.microsoft.com/office/drawing/2014/main" id="{3189C8CD-1D1E-AB48-A01C-562013CE634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BB8E05FC-8A14-004C-865E-E0CBDE2D0626}" type="slidenum">
              <a:rPr lang="nl-BE" altLang="nl-BE" smtClean="0">
                <a:ea typeface="Microsoft YaHei" panose="020B0503020204020204" pitchFamily="34" charset="-122"/>
              </a:rPr>
              <a:pPr>
                <a:spcBef>
                  <a:spcPct val="0"/>
                </a:spcBef>
                <a:buClrTx/>
                <a:buSzPct val="45000"/>
                <a:buFontTx/>
                <a:buNone/>
              </a:pPr>
              <a:t>16</a:t>
            </a:fld>
            <a:endParaRPr lang="nl-BE" altLang="nl-BE">
              <a:ea typeface="Microsoft YaHei" panose="020B0503020204020204" pitchFamily="34" charset="-122"/>
            </a:endParaRPr>
          </a:p>
        </p:txBody>
      </p:sp>
      <p:sp>
        <p:nvSpPr>
          <p:cNvPr id="46083" name="Rectangle 1">
            <a:extLst>
              <a:ext uri="{FF2B5EF4-FFF2-40B4-BE49-F238E27FC236}">
                <a16:creationId xmlns:a16="http://schemas.microsoft.com/office/drawing/2014/main" id="{BD18DE0B-DC7B-2E43-BDE6-69386C0F99B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4" name="Rectangle 2">
            <a:extLst>
              <a:ext uri="{FF2B5EF4-FFF2-40B4-BE49-F238E27FC236}">
                <a16:creationId xmlns:a16="http://schemas.microsoft.com/office/drawing/2014/main" id="{776817A5-0014-794A-9253-5A605891785D}"/>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
        <p:nvSpPr>
          <p:cNvPr id="46085" name="Text Box 3">
            <a:extLst>
              <a:ext uri="{FF2B5EF4-FFF2-40B4-BE49-F238E27FC236}">
                <a16:creationId xmlns:a16="http://schemas.microsoft.com/office/drawing/2014/main" id="{7453615E-A91E-F94C-A6FE-7CD19E5E93B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B5854AC-0F86-CD45-A805-DB0BD084B812}" type="slidenum">
              <a:rPr lang="nl-NL" altLang="nl-BE">
                <a:solidFill>
                  <a:srgbClr val="3F3F3F"/>
                </a:solidFill>
                <a:latin typeface="Arial" panose="020B0604020202020204" pitchFamily="34" charset="0"/>
              </a:rPr>
              <a:pPr algn="r" eaLnBrk="1" hangingPunct="1">
                <a:spcBef>
                  <a:spcPct val="0"/>
                </a:spcBef>
                <a:buClrTx/>
                <a:buFontTx/>
                <a:buNone/>
              </a:pPr>
              <a:t>16</a:t>
            </a:fld>
            <a:endParaRPr lang="nl-NL" altLang="nl-BE">
              <a:solidFill>
                <a:srgbClr val="3F3F3F"/>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9">
            <a:extLst>
              <a:ext uri="{FF2B5EF4-FFF2-40B4-BE49-F238E27FC236}">
                <a16:creationId xmlns:a16="http://schemas.microsoft.com/office/drawing/2014/main" id="{9DDB2726-BFAC-ED45-B8A8-AD88E8A963B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BDB839B5-22B3-E245-BA91-71C9C9947992}" type="slidenum">
              <a:rPr lang="nl-BE" altLang="nl-BE" smtClean="0">
                <a:ea typeface="Microsoft YaHei" panose="020B0503020204020204" pitchFamily="34" charset="-122"/>
              </a:rPr>
              <a:pPr>
                <a:spcBef>
                  <a:spcPct val="0"/>
                </a:spcBef>
                <a:buClrTx/>
                <a:buSzPct val="45000"/>
                <a:buFontTx/>
                <a:buNone/>
              </a:pPr>
              <a:t>17</a:t>
            </a:fld>
            <a:endParaRPr lang="nl-BE" altLang="nl-BE">
              <a:ea typeface="Microsoft YaHei" panose="020B0503020204020204" pitchFamily="34" charset="-122"/>
            </a:endParaRPr>
          </a:p>
        </p:txBody>
      </p:sp>
      <p:sp>
        <p:nvSpPr>
          <p:cNvPr id="48131" name="Rectangle 1">
            <a:extLst>
              <a:ext uri="{FF2B5EF4-FFF2-40B4-BE49-F238E27FC236}">
                <a16:creationId xmlns:a16="http://schemas.microsoft.com/office/drawing/2014/main" id="{36F47D11-906B-A447-8494-07ECB811D2C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2" name="Rectangle 2">
            <a:extLst>
              <a:ext uri="{FF2B5EF4-FFF2-40B4-BE49-F238E27FC236}">
                <a16:creationId xmlns:a16="http://schemas.microsoft.com/office/drawing/2014/main" id="{5F8212F0-30C4-6245-B55D-1D2504F118EF}"/>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
        <p:nvSpPr>
          <p:cNvPr id="48133" name="Text Box 3">
            <a:extLst>
              <a:ext uri="{FF2B5EF4-FFF2-40B4-BE49-F238E27FC236}">
                <a16:creationId xmlns:a16="http://schemas.microsoft.com/office/drawing/2014/main" id="{41410A8B-9970-9148-B788-16325BF8857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BCBCAA4-C4B1-F14C-939E-700C54A08231}" type="slidenum">
              <a:rPr lang="nl-NL" altLang="nl-BE">
                <a:solidFill>
                  <a:srgbClr val="3F3F3F"/>
                </a:solidFill>
                <a:latin typeface="Arial" panose="020B0604020202020204" pitchFamily="34" charset="0"/>
              </a:rPr>
              <a:pPr algn="r" eaLnBrk="1" hangingPunct="1">
                <a:spcBef>
                  <a:spcPct val="0"/>
                </a:spcBef>
                <a:buClrTx/>
                <a:buFontTx/>
                <a:buNone/>
              </a:pPr>
              <a:t>17</a:t>
            </a:fld>
            <a:endParaRPr lang="nl-NL" altLang="nl-BE">
              <a:solidFill>
                <a:srgbClr val="3F3F3F"/>
              </a:solidFill>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9">
            <a:extLst>
              <a:ext uri="{FF2B5EF4-FFF2-40B4-BE49-F238E27FC236}">
                <a16:creationId xmlns:a16="http://schemas.microsoft.com/office/drawing/2014/main" id="{598116AF-605B-2C40-BEFC-D42E0871278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14E419B8-6581-2C45-86DA-86E36F8918F8}" type="slidenum">
              <a:rPr lang="nl-BE" altLang="nl-BE" smtClean="0">
                <a:ea typeface="Microsoft YaHei" panose="020B0503020204020204" pitchFamily="34" charset="-122"/>
              </a:rPr>
              <a:pPr>
                <a:spcBef>
                  <a:spcPct val="0"/>
                </a:spcBef>
                <a:buClrTx/>
                <a:buSzPct val="45000"/>
                <a:buFontTx/>
                <a:buNone/>
              </a:pPr>
              <a:t>18</a:t>
            </a:fld>
            <a:endParaRPr lang="nl-BE" altLang="nl-BE">
              <a:ea typeface="Microsoft YaHei" panose="020B0503020204020204" pitchFamily="34" charset="-122"/>
            </a:endParaRPr>
          </a:p>
        </p:txBody>
      </p:sp>
      <p:sp>
        <p:nvSpPr>
          <p:cNvPr id="50179" name="Rectangle 1">
            <a:extLst>
              <a:ext uri="{FF2B5EF4-FFF2-40B4-BE49-F238E27FC236}">
                <a16:creationId xmlns:a16="http://schemas.microsoft.com/office/drawing/2014/main" id="{BDFBEF2C-DAEF-2F47-AFE6-B3297F36712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0" name="Rectangle 2">
            <a:extLst>
              <a:ext uri="{FF2B5EF4-FFF2-40B4-BE49-F238E27FC236}">
                <a16:creationId xmlns:a16="http://schemas.microsoft.com/office/drawing/2014/main" id="{9123E56B-CB6B-1641-9457-C3E364DCE6E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
        <p:nvSpPr>
          <p:cNvPr id="50181" name="Text Box 3">
            <a:extLst>
              <a:ext uri="{FF2B5EF4-FFF2-40B4-BE49-F238E27FC236}">
                <a16:creationId xmlns:a16="http://schemas.microsoft.com/office/drawing/2014/main" id="{C41D6B53-69B2-C141-B5C7-72AF25964E4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1B5EB6B-F865-A64E-82A3-606911D28139}" type="slidenum">
              <a:rPr lang="nl-NL" altLang="nl-BE">
                <a:solidFill>
                  <a:srgbClr val="3F3F3F"/>
                </a:solidFill>
                <a:latin typeface="Arial" panose="020B0604020202020204" pitchFamily="34" charset="0"/>
              </a:rPr>
              <a:pPr algn="r" eaLnBrk="1" hangingPunct="1">
                <a:spcBef>
                  <a:spcPct val="0"/>
                </a:spcBef>
                <a:buClrTx/>
                <a:buFontTx/>
                <a:buNone/>
              </a:pPr>
              <a:t>18</a:t>
            </a:fld>
            <a:endParaRPr lang="nl-NL" altLang="nl-BE">
              <a:solidFill>
                <a:srgbClr val="3F3F3F"/>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9">
            <a:extLst>
              <a:ext uri="{FF2B5EF4-FFF2-40B4-BE49-F238E27FC236}">
                <a16:creationId xmlns:a16="http://schemas.microsoft.com/office/drawing/2014/main" id="{4CA2B9C3-D342-FF4A-98F5-C368FCC1DE8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4D6F72F8-AB45-8448-A2EF-11A56CFB7442}" type="slidenum">
              <a:rPr lang="nl-BE" altLang="nl-BE" smtClean="0">
                <a:ea typeface="Microsoft YaHei" panose="020B0503020204020204" pitchFamily="34" charset="-122"/>
              </a:rPr>
              <a:pPr>
                <a:spcBef>
                  <a:spcPct val="0"/>
                </a:spcBef>
                <a:buClrTx/>
                <a:buSzPct val="45000"/>
                <a:buFontTx/>
                <a:buNone/>
              </a:pPr>
              <a:t>19</a:t>
            </a:fld>
            <a:endParaRPr lang="nl-BE" altLang="nl-BE">
              <a:ea typeface="Microsoft YaHei" panose="020B0503020204020204" pitchFamily="34" charset="-122"/>
            </a:endParaRPr>
          </a:p>
        </p:txBody>
      </p:sp>
      <p:sp>
        <p:nvSpPr>
          <p:cNvPr id="54275" name="Rectangle 1">
            <a:extLst>
              <a:ext uri="{FF2B5EF4-FFF2-40B4-BE49-F238E27FC236}">
                <a16:creationId xmlns:a16="http://schemas.microsoft.com/office/drawing/2014/main" id="{A18D93FA-2376-994D-9983-24934418577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6" name="Rectangle 2">
            <a:extLst>
              <a:ext uri="{FF2B5EF4-FFF2-40B4-BE49-F238E27FC236}">
                <a16:creationId xmlns:a16="http://schemas.microsoft.com/office/drawing/2014/main" id="{02F8B8C1-8EE7-F34B-92B6-D562D17165CF}"/>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
        <p:nvSpPr>
          <p:cNvPr id="54277" name="Text Box 3">
            <a:extLst>
              <a:ext uri="{FF2B5EF4-FFF2-40B4-BE49-F238E27FC236}">
                <a16:creationId xmlns:a16="http://schemas.microsoft.com/office/drawing/2014/main" id="{357470FD-1C0D-6C44-932E-03130D5E9B7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67710F6-D9C8-6247-9D00-D25068444839}" type="slidenum">
              <a:rPr lang="nl-NL" altLang="nl-BE">
                <a:solidFill>
                  <a:srgbClr val="3F3F3F"/>
                </a:solidFill>
                <a:latin typeface="Arial" panose="020B0604020202020204" pitchFamily="34" charset="0"/>
              </a:rPr>
              <a:pPr algn="r" eaLnBrk="1" hangingPunct="1">
                <a:spcBef>
                  <a:spcPct val="0"/>
                </a:spcBef>
                <a:buClrTx/>
                <a:buFontTx/>
                <a:buNone/>
              </a:pPr>
              <a:t>19</a:t>
            </a:fld>
            <a:endParaRPr lang="nl-NL" altLang="nl-BE">
              <a:solidFill>
                <a:srgbClr val="3F3F3F"/>
              </a:solidFill>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9">
            <a:extLst>
              <a:ext uri="{FF2B5EF4-FFF2-40B4-BE49-F238E27FC236}">
                <a16:creationId xmlns:a16="http://schemas.microsoft.com/office/drawing/2014/main" id="{0D59AE51-44B7-3E46-8000-0A0B4EB9647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4A8C2548-7C70-D843-BC43-4BA991D26B26}" type="slidenum">
              <a:rPr lang="nl-BE" altLang="nl-BE" smtClean="0">
                <a:ea typeface="Microsoft YaHei" panose="020B0503020204020204" pitchFamily="34" charset="-122"/>
              </a:rPr>
              <a:pPr>
                <a:spcBef>
                  <a:spcPct val="0"/>
                </a:spcBef>
                <a:buClrTx/>
                <a:buSzPct val="45000"/>
                <a:buFontTx/>
                <a:buNone/>
              </a:pPr>
              <a:t>20</a:t>
            </a:fld>
            <a:endParaRPr lang="nl-BE" altLang="nl-BE">
              <a:ea typeface="Microsoft YaHei" panose="020B0503020204020204" pitchFamily="34" charset="-122"/>
            </a:endParaRPr>
          </a:p>
        </p:txBody>
      </p:sp>
      <p:sp>
        <p:nvSpPr>
          <p:cNvPr id="56323" name="Rectangle 1">
            <a:extLst>
              <a:ext uri="{FF2B5EF4-FFF2-40B4-BE49-F238E27FC236}">
                <a16:creationId xmlns:a16="http://schemas.microsoft.com/office/drawing/2014/main" id="{C86E3669-EB41-FD48-AFFE-46EC5DD5AAA3}"/>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4" name="Rectangle 2">
            <a:extLst>
              <a:ext uri="{FF2B5EF4-FFF2-40B4-BE49-F238E27FC236}">
                <a16:creationId xmlns:a16="http://schemas.microsoft.com/office/drawing/2014/main" id="{FD03D1AF-8D70-2F44-AA01-34B80004C787}"/>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
        <p:nvSpPr>
          <p:cNvPr id="56325" name="Text Box 3">
            <a:extLst>
              <a:ext uri="{FF2B5EF4-FFF2-40B4-BE49-F238E27FC236}">
                <a16:creationId xmlns:a16="http://schemas.microsoft.com/office/drawing/2014/main" id="{E5E94048-9367-7C4F-8544-D454442443C7}"/>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A69BC22-5710-F943-98F4-569CAB04686B}" type="slidenum">
              <a:rPr lang="nl-NL" altLang="nl-BE">
                <a:solidFill>
                  <a:srgbClr val="3F3F3F"/>
                </a:solidFill>
                <a:latin typeface="Arial" panose="020B0604020202020204" pitchFamily="34" charset="0"/>
              </a:rPr>
              <a:pPr algn="r" eaLnBrk="1" hangingPunct="1">
                <a:spcBef>
                  <a:spcPct val="0"/>
                </a:spcBef>
                <a:buClrTx/>
                <a:buFontTx/>
                <a:buNone/>
              </a:pPr>
              <a:t>20</a:t>
            </a:fld>
            <a:endParaRPr lang="nl-NL" altLang="nl-BE">
              <a:solidFill>
                <a:srgbClr val="3F3F3F"/>
              </a:solidFill>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9">
            <a:extLst>
              <a:ext uri="{FF2B5EF4-FFF2-40B4-BE49-F238E27FC236}">
                <a16:creationId xmlns:a16="http://schemas.microsoft.com/office/drawing/2014/main" id="{3DB93001-E848-FC4A-A452-B2A06894152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E9451DD0-6B6D-7142-9F0A-824429EDF1D3}" type="slidenum">
              <a:rPr lang="nl-BE" altLang="nl-BE" smtClean="0">
                <a:ea typeface="Microsoft YaHei" panose="020B0503020204020204" pitchFamily="34" charset="-122"/>
              </a:rPr>
              <a:pPr>
                <a:spcBef>
                  <a:spcPct val="0"/>
                </a:spcBef>
                <a:buClrTx/>
                <a:buSzPct val="45000"/>
                <a:buFontTx/>
                <a:buNone/>
              </a:pPr>
              <a:t>21</a:t>
            </a:fld>
            <a:endParaRPr lang="nl-BE" altLang="nl-BE">
              <a:ea typeface="Microsoft YaHei" panose="020B0503020204020204" pitchFamily="34" charset="-122"/>
            </a:endParaRPr>
          </a:p>
        </p:txBody>
      </p:sp>
      <p:sp>
        <p:nvSpPr>
          <p:cNvPr id="58371" name="Text Box 1">
            <a:extLst>
              <a:ext uri="{FF2B5EF4-FFF2-40B4-BE49-F238E27FC236}">
                <a16:creationId xmlns:a16="http://schemas.microsoft.com/office/drawing/2014/main" id="{20BB317C-BEE0-FC48-A3C9-81CB77E88A19}"/>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309D893-251F-0E45-A689-26C458235417}" type="slidenum">
              <a:rPr lang="nl-NL" altLang="nl-BE">
                <a:solidFill>
                  <a:srgbClr val="3F3F3F"/>
                </a:solidFill>
                <a:latin typeface="Arial" panose="020B0604020202020204" pitchFamily="34" charset="0"/>
              </a:rPr>
              <a:pPr algn="r" eaLnBrk="1" hangingPunct="1">
                <a:spcBef>
                  <a:spcPct val="0"/>
                </a:spcBef>
                <a:buClrTx/>
                <a:buFontTx/>
                <a:buNone/>
              </a:pPr>
              <a:t>21</a:t>
            </a:fld>
            <a:endParaRPr lang="nl-NL" altLang="nl-BE">
              <a:solidFill>
                <a:srgbClr val="3F3F3F"/>
              </a:solidFill>
              <a:latin typeface="Arial" panose="020B0604020202020204" pitchFamily="34" charset="0"/>
            </a:endParaRPr>
          </a:p>
        </p:txBody>
      </p:sp>
      <p:sp>
        <p:nvSpPr>
          <p:cNvPr id="58372" name="Rectangle 2">
            <a:extLst>
              <a:ext uri="{FF2B5EF4-FFF2-40B4-BE49-F238E27FC236}">
                <a16:creationId xmlns:a16="http://schemas.microsoft.com/office/drawing/2014/main" id="{D6FED932-5E5A-7844-ADB7-002448C53774}"/>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3" name="Rectangle 3">
            <a:extLst>
              <a:ext uri="{FF2B5EF4-FFF2-40B4-BE49-F238E27FC236}">
                <a16:creationId xmlns:a16="http://schemas.microsoft.com/office/drawing/2014/main" id="{0E7BF0B0-E8CB-2342-B626-AEA9411CDC4B}"/>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F4E81402-CB82-474E-9B63-3D92A9C182A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30F8B734-51E0-9D42-9E7E-A5182BFF11DA}" type="slidenum">
              <a:rPr lang="nl-BE" altLang="nl-BE" smtClean="0">
                <a:ea typeface="Microsoft YaHei" panose="020B0503020204020204" pitchFamily="34" charset="-122"/>
              </a:rPr>
              <a:pPr>
                <a:spcBef>
                  <a:spcPct val="0"/>
                </a:spcBef>
                <a:buClrTx/>
                <a:buSzPct val="45000"/>
                <a:buFontTx/>
                <a:buNone/>
              </a:pPr>
              <a:t>3</a:t>
            </a:fld>
            <a:endParaRPr lang="nl-BE" altLang="nl-BE">
              <a:ea typeface="Microsoft YaHei" panose="020B0503020204020204" pitchFamily="34" charset="-122"/>
            </a:endParaRPr>
          </a:p>
        </p:txBody>
      </p:sp>
      <p:sp>
        <p:nvSpPr>
          <p:cNvPr id="19459" name="Text Box 1">
            <a:extLst>
              <a:ext uri="{FF2B5EF4-FFF2-40B4-BE49-F238E27FC236}">
                <a16:creationId xmlns:a16="http://schemas.microsoft.com/office/drawing/2014/main" id="{49CE2A7F-314F-804A-9AF1-01A7DC615014}"/>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482F6E4-7544-5546-A42F-61F753C71A9E}" type="slidenum">
              <a:rPr lang="nl-NL" altLang="nl-BE">
                <a:solidFill>
                  <a:srgbClr val="3F3F3F"/>
                </a:solidFill>
                <a:latin typeface="Arial" panose="020B0604020202020204" pitchFamily="34" charset="0"/>
              </a:rPr>
              <a:pPr algn="r" eaLnBrk="1" hangingPunct="1">
                <a:spcBef>
                  <a:spcPct val="0"/>
                </a:spcBef>
                <a:buClrTx/>
                <a:buFontTx/>
                <a:buNone/>
              </a:pPr>
              <a:t>3</a:t>
            </a:fld>
            <a:endParaRPr lang="nl-NL" altLang="nl-BE">
              <a:solidFill>
                <a:srgbClr val="3F3F3F"/>
              </a:solidFill>
              <a:latin typeface="Arial" panose="020B0604020202020204" pitchFamily="34" charset="0"/>
            </a:endParaRPr>
          </a:p>
        </p:txBody>
      </p:sp>
      <p:sp>
        <p:nvSpPr>
          <p:cNvPr id="19460" name="Rectangle 2">
            <a:extLst>
              <a:ext uri="{FF2B5EF4-FFF2-40B4-BE49-F238E27FC236}">
                <a16:creationId xmlns:a16="http://schemas.microsoft.com/office/drawing/2014/main" id="{07DDF109-BF2B-4343-BBD3-F9323C0BB3F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1" name="Rectangle 3">
            <a:extLst>
              <a:ext uri="{FF2B5EF4-FFF2-40B4-BE49-F238E27FC236}">
                <a16:creationId xmlns:a16="http://schemas.microsoft.com/office/drawing/2014/main" id="{7FBBECBB-D297-CF4D-A3B3-E93A2FFDC837}"/>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9">
            <a:extLst>
              <a:ext uri="{FF2B5EF4-FFF2-40B4-BE49-F238E27FC236}">
                <a16:creationId xmlns:a16="http://schemas.microsoft.com/office/drawing/2014/main" id="{2D9D0D0D-968A-3741-9688-C75BA2C0DF7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EA91F940-E1DF-354A-AFCF-D08CE77F3F08}" type="slidenum">
              <a:rPr lang="nl-BE" altLang="nl-BE" smtClean="0">
                <a:ea typeface="Microsoft YaHei" panose="020B0503020204020204" pitchFamily="34" charset="-122"/>
              </a:rPr>
              <a:pPr>
                <a:spcBef>
                  <a:spcPct val="0"/>
                </a:spcBef>
                <a:buClrTx/>
                <a:buSzPct val="45000"/>
                <a:buFontTx/>
                <a:buNone/>
              </a:pPr>
              <a:t>22</a:t>
            </a:fld>
            <a:endParaRPr lang="nl-BE" altLang="nl-BE">
              <a:ea typeface="Microsoft YaHei" panose="020B0503020204020204" pitchFamily="34" charset="-122"/>
            </a:endParaRPr>
          </a:p>
        </p:txBody>
      </p:sp>
      <p:sp>
        <p:nvSpPr>
          <p:cNvPr id="60419" name="Text Box 1">
            <a:extLst>
              <a:ext uri="{FF2B5EF4-FFF2-40B4-BE49-F238E27FC236}">
                <a16:creationId xmlns:a16="http://schemas.microsoft.com/office/drawing/2014/main" id="{9273D2CE-70B2-B145-9BE3-1A8B65A1C64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95C9B95-73E2-BB40-8DE3-01DC8F068D14}" type="slidenum">
              <a:rPr lang="nl-NL" altLang="nl-BE">
                <a:solidFill>
                  <a:srgbClr val="3F3F3F"/>
                </a:solidFill>
                <a:latin typeface="Arial" panose="020B0604020202020204" pitchFamily="34" charset="0"/>
              </a:rPr>
              <a:pPr algn="r" eaLnBrk="1" hangingPunct="1">
                <a:spcBef>
                  <a:spcPct val="0"/>
                </a:spcBef>
                <a:buClrTx/>
                <a:buFontTx/>
                <a:buNone/>
              </a:pPr>
              <a:t>22</a:t>
            </a:fld>
            <a:endParaRPr lang="nl-NL" altLang="nl-BE">
              <a:solidFill>
                <a:srgbClr val="3F3F3F"/>
              </a:solidFill>
              <a:latin typeface="Arial" panose="020B0604020202020204" pitchFamily="34" charset="0"/>
            </a:endParaRPr>
          </a:p>
        </p:txBody>
      </p:sp>
      <p:sp>
        <p:nvSpPr>
          <p:cNvPr id="60420" name="Rectangle 2">
            <a:extLst>
              <a:ext uri="{FF2B5EF4-FFF2-40B4-BE49-F238E27FC236}">
                <a16:creationId xmlns:a16="http://schemas.microsoft.com/office/drawing/2014/main" id="{16C11234-5C45-AE46-953D-024542D25DE8}"/>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1" name="Rectangle 3">
            <a:extLst>
              <a:ext uri="{FF2B5EF4-FFF2-40B4-BE49-F238E27FC236}">
                <a16:creationId xmlns:a16="http://schemas.microsoft.com/office/drawing/2014/main" id="{0FC09AAC-1531-9D45-BADF-B9F068E3D474}"/>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9">
            <a:extLst>
              <a:ext uri="{FF2B5EF4-FFF2-40B4-BE49-F238E27FC236}">
                <a16:creationId xmlns:a16="http://schemas.microsoft.com/office/drawing/2014/main" id="{72877A9C-64DD-D249-9F91-37054784A7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632E0A97-4DD1-EB42-87E5-B9699CF59E24}" type="slidenum">
              <a:rPr lang="nl-BE" altLang="nl-BE" smtClean="0">
                <a:ea typeface="Microsoft YaHei" panose="020B0503020204020204" pitchFamily="34" charset="-122"/>
              </a:rPr>
              <a:pPr>
                <a:spcBef>
                  <a:spcPct val="0"/>
                </a:spcBef>
                <a:buClrTx/>
                <a:buSzPct val="45000"/>
                <a:buFontTx/>
                <a:buNone/>
              </a:pPr>
              <a:t>23</a:t>
            </a:fld>
            <a:endParaRPr lang="nl-BE" altLang="nl-BE">
              <a:ea typeface="Microsoft YaHei" panose="020B0503020204020204" pitchFamily="34" charset="-122"/>
            </a:endParaRPr>
          </a:p>
        </p:txBody>
      </p:sp>
      <p:sp>
        <p:nvSpPr>
          <p:cNvPr id="62467" name="Text Box 1">
            <a:extLst>
              <a:ext uri="{FF2B5EF4-FFF2-40B4-BE49-F238E27FC236}">
                <a16:creationId xmlns:a16="http://schemas.microsoft.com/office/drawing/2014/main" id="{E9041864-75A3-0C42-8BB9-9CD9507A41E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9AB3590-1575-F146-AD64-7D9752B82CA3}" type="slidenum">
              <a:rPr lang="nl-NL" altLang="nl-BE">
                <a:solidFill>
                  <a:srgbClr val="3F3F3F"/>
                </a:solidFill>
                <a:latin typeface="Arial" panose="020B0604020202020204" pitchFamily="34" charset="0"/>
              </a:rPr>
              <a:pPr algn="r" eaLnBrk="1" hangingPunct="1">
                <a:spcBef>
                  <a:spcPct val="0"/>
                </a:spcBef>
                <a:buClrTx/>
                <a:buFontTx/>
                <a:buNone/>
              </a:pPr>
              <a:t>23</a:t>
            </a:fld>
            <a:endParaRPr lang="nl-NL" altLang="nl-BE">
              <a:solidFill>
                <a:srgbClr val="3F3F3F"/>
              </a:solidFill>
              <a:latin typeface="Arial" panose="020B0604020202020204" pitchFamily="34" charset="0"/>
            </a:endParaRPr>
          </a:p>
        </p:txBody>
      </p:sp>
      <p:sp>
        <p:nvSpPr>
          <p:cNvPr id="62468" name="Rectangle 2">
            <a:extLst>
              <a:ext uri="{FF2B5EF4-FFF2-40B4-BE49-F238E27FC236}">
                <a16:creationId xmlns:a16="http://schemas.microsoft.com/office/drawing/2014/main" id="{8534C355-8B43-4E49-AF3D-804220C5211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9" name="Rectangle 3">
            <a:extLst>
              <a:ext uri="{FF2B5EF4-FFF2-40B4-BE49-F238E27FC236}">
                <a16:creationId xmlns:a16="http://schemas.microsoft.com/office/drawing/2014/main" id="{99B30F61-52D7-F34C-B52B-BC8DEC9169C9}"/>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9">
            <a:extLst>
              <a:ext uri="{FF2B5EF4-FFF2-40B4-BE49-F238E27FC236}">
                <a16:creationId xmlns:a16="http://schemas.microsoft.com/office/drawing/2014/main" id="{3DB93001-E848-FC4A-A452-B2A06894152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E9451DD0-6B6D-7142-9F0A-824429EDF1D3}" type="slidenum">
              <a:rPr lang="nl-BE" altLang="nl-BE" smtClean="0">
                <a:ea typeface="Microsoft YaHei" panose="020B0503020204020204" pitchFamily="34" charset="-122"/>
              </a:rPr>
              <a:pPr>
                <a:spcBef>
                  <a:spcPct val="0"/>
                </a:spcBef>
                <a:buClrTx/>
                <a:buSzPct val="45000"/>
                <a:buFontTx/>
                <a:buNone/>
              </a:pPr>
              <a:t>24</a:t>
            </a:fld>
            <a:endParaRPr lang="nl-BE" altLang="nl-BE">
              <a:ea typeface="Microsoft YaHei" panose="020B0503020204020204" pitchFamily="34" charset="-122"/>
            </a:endParaRPr>
          </a:p>
        </p:txBody>
      </p:sp>
      <p:sp>
        <p:nvSpPr>
          <p:cNvPr id="58371" name="Text Box 1">
            <a:extLst>
              <a:ext uri="{FF2B5EF4-FFF2-40B4-BE49-F238E27FC236}">
                <a16:creationId xmlns:a16="http://schemas.microsoft.com/office/drawing/2014/main" id="{20BB317C-BEE0-FC48-A3C9-81CB77E88A19}"/>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309D893-251F-0E45-A689-26C458235417}" type="slidenum">
              <a:rPr lang="nl-NL" altLang="nl-BE">
                <a:solidFill>
                  <a:srgbClr val="3F3F3F"/>
                </a:solidFill>
                <a:latin typeface="Arial" panose="020B0604020202020204" pitchFamily="34" charset="0"/>
              </a:rPr>
              <a:pPr algn="r" eaLnBrk="1" hangingPunct="1">
                <a:spcBef>
                  <a:spcPct val="0"/>
                </a:spcBef>
                <a:buClrTx/>
                <a:buFontTx/>
                <a:buNone/>
              </a:pPr>
              <a:t>24</a:t>
            </a:fld>
            <a:endParaRPr lang="nl-NL" altLang="nl-BE">
              <a:solidFill>
                <a:srgbClr val="3F3F3F"/>
              </a:solidFill>
              <a:latin typeface="Arial" panose="020B0604020202020204" pitchFamily="34" charset="0"/>
            </a:endParaRPr>
          </a:p>
        </p:txBody>
      </p:sp>
      <p:sp>
        <p:nvSpPr>
          <p:cNvPr id="58372" name="Rectangle 2">
            <a:extLst>
              <a:ext uri="{FF2B5EF4-FFF2-40B4-BE49-F238E27FC236}">
                <a16:creationId xmlns:a16="http://schemas.microsoft.com/office/drawing/2014/main" id="{D6FED932-5E5A-7844-ADB7-002448C53774}"/>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3" name="Rectangle 3">
            <a:extLst>
              <a:ext uri="{FF2B5EF4-FFF2-40B4-BE49-F238E27FC236}">
                <a16:creationId xmlns:a16="http://schemas.microsoft.com/office/drawing/2014/main" id="{0E7BF0B0-E8CB-2342-B626-AEA9411CDC4B}"/>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112430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9">
            <a:extLst>
              <a:ext uri="{FF2B5EF4-FFF2-40B4-BE49-F238E27FC236}">
                <a16:creationId xmlns:a16="http://schemas.microsoft.com/office/drawing/2014/main" id="{DC7F1017-C2C4-9444-B0E7-FE70288BD4D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2B5EA931-8246-234B-BB94-D8C71A22B1F6}" type="slidenum">
              <a:rPr lang="nl-BE" altLang="nl-BE" smtClean="0">
                <a:ea typeface="Microsoft YaHei" panose="020B0503020204020204" pitchFamily="34" charset="-122"/>
              </a:rPr>
              <a:pPr>
                <a:spcBef>
                  <a:spcPct val="0"/>
                </a:spcBef>
                <a:buClrTx/>
                <a:buSzPct val="45000"/>
                <a:buFontTx/>
                <a:buNone/>
              </a:pPr>
              <a:t>25</a:t>
            </a:fld>
            <a:endParaRPr lang="nl-BE" altLang="nl-BE">
              <a:ea typeface="Microsoft YaHei" panose="020B0503020204020204" pitchFamily="34" charset="-122"/>
            </a:endParaRPr>
          </a:p>
        </p:txBody>
      </p:sp>
      <p:sp>
        <p:nvSpPr>
          <p:cNvPr id="66563" name="Text Box 1">
            <a:extLst>
              <a:ext uri="{FF2B5EF4-FFF2-40B4-BE49-F238E27FC236}">
                <a16:creationId xmlns:a16="http://schemas.microsoft.com/office/drawing/2014/main" id="{1490D3C3-97D4-8540-9E17-61DF2476D51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F51BBF0-1E51-8740-94FF-D8BEAC9F9E1A}" type="slidenum">
              <a:rPr lang="nl-NL" altLang="nl-BE">
                <a:solidFill>
                  <a:srgbClr val="3F3F3F"/>
                </a:solidFill>
                <a:latin typeface="Arial" panose="020B0604020202020204" pitchFamily="34" charset="0"/>
              </a:rPr>
              <a:pPr algn="r" eaLnBrk="1" hangingPunct="1">
                <a:spcBef>
                  <a:spcPct val="0"/>
                </a:spcBef>
                <a:buClrTx/>
                <a:buFontTx/>
                <a:buNone/>
              </a:pPr>
              <a:t>25</a:t>
            </a:fld>
            <a:endParaRPr lang="nl-NL" altLang="nl-BE">
              <a:solidFill>
                <a:srgbClr val="3F3F3F"/>
              </a:solidFill>
              <a:latin typeface="Arial" panose="020B0604020202020204" pitchFamily="34" charset="0"/>
            </a:endParaRPr>
          </a:p>
        </p:txBody>
      </p:sp>
      <p:sp>
        <p:nvSpPr>
          <p:cNvPr id="66564" name="Rectangle 2">
            <a:extLst>
              <a:ext uri="{FF2B5EF4-FFF2-40B4-BE49-F238E27FC236}">
                <a16:creationId xmlns:a16="http://schemas.microsoft.com/office/drawing/2014/main" id="{C74DF087-46DE-5144-99FB-A4245E0EAD8E}"/>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5" name="Rectangle 3">
            <a:extLst>
              <a:ext uri="{FF2B5EF4-FFF2-40B4-BE49-F238E27FC236}">
                <a16:creationId xmlns:a16="http://schemas.microsoft.com/office/drawing/2014/main" id="{14CB28BF-0C71-1241-B345-5ED65E6620E7}"/>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948519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9">
            <a:extLst>
              <a:ext uri="{FF2B5EF4-FFF2-40B4-BE49-F238E27FC236}">
                <a16:creationId xmlns:a16="http://schemas.microsoft.com/office/drawing/2014/main" id="{279D9310-0646-DE45-ABB8-A3B0B54940B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21C72A5D-7332-3248-92B0-1E984DAFA867}" type="slidenum">
              <a:rPr lang="nl-BE" altLang="nl-BE" smtClean="0">
                <a:ea typeface="Microsoft YaHei" panose="020B0503020204020204" pitchFamily="34" charset="-122"/>
              </a:rPr>
              <a:pPr>
                <a:spcBef>
                  <a:spcPct val="0"/>
                </a:spcBef>
                <a:buClrTx/>
                <a:buSzPct val="45000"/>
                <a:buFontTx/>
                <a:buNone/>
              </a:pPr>
              <a:t>26</a:t>
            </a:fld>
            <a:endParaRPr lang="nl-BE" altLang="nl-BE">
              <a:ea typeface="Microsoft YaHei" panose="020B0503020204020204" pitchFamily="34" charset="-122"/>
            </a:endParaRPr>
          </a:p>
        </p:txBody>
      </p:sp>
      <p:sp>
        <p:nvSpPr>
          <p:cNvPr id="68611" name="Text Box 1">
            <a:extLst>
              <a:ext uri="{FF2B5EF4-FFF2-40B4-BE49-F238E27FC236}">
                <a16:creationId xmlns:a16="http://schemas.microsoft.com/office/drawing/2014/main" id="{5BE0E3BC-B69C-6240-9652-FA0F775DD33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174B673-E83A-2C4A-83AA-7ED48F25BA30}" type="slidenum">
              <a:rPr lang="nl-NL" altLang="nl-BE">
                <a:solidFill>
                  <a:srgbClr val="3F3F3F"/>
                </a:solidFill>
                <a:latin typeface="Arial" panose="020B0604020202020204" pitchFamily="34" charset="0"/>
              </a:rPr>
              <a:pPr algn="r" eaLnBrk="1" hangingPunct="1">
                <a:spcBef>
                  <a:spcPct val="0"/>
                </a:spcBef>
                <a:buClrTx/>
                <a:buFontTx/>
                <a:buNone/>
              </a:pPr>
              <a:t>26</a:t>
            </a:fld>
            <a:endParaRPr lang="nl-NL" altLang="nl-BE">
              <a:solidFill>
                <a:srgbClr val="3F3F3F"/>
              </a:solidFill>
              <a:latin typeface="Arial" panose="020B0604020202020204" pitchFamily="34" charset="0"/>
            </a:endParaRPr>
          </a:p>
        </p:txBody>
      </p:sp>
      <p:sp>
        <p:nvSpPr>
          <p:cNvPr id="68612" name="Rectangle 2">
            <a:extLst>
              <a:ext uri="{FF2B5EF4-FFF2-40B4-BE49-F238E27FC236}">
                <a16:creationId xmlns:a16="http://schemas.microsoft.com/office/drawing/2014/main" id="{C8A3B83F-5C6A-E848-977B-A02451F579D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3" name="Rectangle 3">
            <a:extLst>
              <a:ext uri="{FF2B5EF4-FFF2-40B4-BE49-F238E27FC236}">
                <a16:creationId xmlns:a16="http://schemas.microsoft.com/office/drawing/2014/main" id="{477CC2AC-B154-5447-9EFD-3F2A37BC8703}"/>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9">
            <a:extLst>
              <a:ext uri="{FF2B5EF4-FFF2-40B4-BE49-F238E27FC236}">
                <a16:creationId xmlns:a16="http://schemas.microsoft.com/office/drawing/2014/main" id="{FEF052C4-82E4-0346-B71D-FDAC9CFBE4A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A2F57F36-46E2-8147-A8C9-4D866620F6CC}" type="slidenum">
              <a:rPr lang="nl-BE" altLang="nl-BE" smtClean="0">
                <a:ea typeface="Microsoft YaHei" panose="020B0503020204020204" pitchFamily="34" charset="-122"/>
              </a:rPr>
              <a:pPr>
                <a:spcBef>
                  <a:spcPct val="0"/>
                </a:spcBef>
                <a:buClrTx/>
                <a:buSzPct val="45000"/>
                <a:buFontTx/>
                <a:buNone/>
              </a:pPr>
              <a:t>27</a:t>
            </a:fld>
            <a:endParaRPr lang="nl-BE" altLang="nl-BE">
              <a:ea typeface="Microsoft YaHei" panose="020B0503020204020204" pitchFamily="34" charset="-122"/>
            </a:endParaRPr>
          </a:p>
        </p:txBody>
      </p:sp>
      <p:sp>
        <p:nvSpPr>
          <p:cNvPr id="70659" name="Text Box 1">
            <a:extLst>
              <a:ext uri="{FF2B5EF4-FFF2-40B4-BE49-F238E27FC236}">
                <a16:creationId xmlns:a16="http://schemas.microsoft.com/office/drawing/2014/main" id="{704CDC41-E441-BC43-8230-85D4F750A664}"/>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964BAFD-EACB-B143-B654-112748704077}" type="slidenum">
              <a:rPr lang="nl-NL" altLang="nl-BE">
                <a:solidFill>
                  <a:srgbClr val="3F3F3F"/>
                </a:solidFill>
                <a:latin typeface="Arial" panose="020B0604020202020204" pitchFamily="34" charset="0"/>
              </a:rPr>
              <a:pPr algn="r" eaLnBrk="1" hangingPunct="1">
                <a:spcBef>
                  <a:spcPct val="0"/>
                </a:spcBef>
                <a:buClrTx/>
                <a:buFontTx/>
                <a:buNone/>
              </a:pPr>
              <a:t>27</a:t>
            </a:fld>
            <a:endParaRPr lang="nl-NL" altLang="nl-BE">
              <a:solidFill>
                <a:srgbClr val="3F3F3F"/>
              </a:solidFill>
              <a:latin typeface="Arial" panose="020B0604020202020204" pitchFamily="34" charset="0"/>
            </a:endParaRPr>
          </a:p>
        </p:txBody>
      </p:sp>
      <p:sp>
        <p:nvSpPr>
          <p:cNvPr id="70660" name="Rectangle 2">
            <a:extLst>
              <a:ext uri="{FF2B5EF4-FFF2-40B4-BE49-F238E27FC236}">
                <a16:creationId xmlns:a16="http://schemas.microsoft.com/office/drawing/2014/main" id="{13CA478E-FC43-EF4A-9579-7E98B7BFED0C}"/>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61" name="Rectangle 3">
            <a:extLst>
              <a:ext uri="{FF2B5EF4-FFF2-40B4-BE49-F238E27FC236}">
                <a16:creationId xmlns:a16="http://schemas.microsoft.com/office/drawing/2014/main" id="{5A72073E-DE9B-7A40-9686-A4CF3C3F93EC}"/>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9">
            <a:extLst>
              <a:ext uri="{FF2B5EF4-FFF2-40B4-BE49-F238E27FC236}">
                <a16:creationId xmlns:a16="http://schemas.microsoft.com/office/drawing/2014/main" id="{89111C55-9DCC-9045-B9DB-E4361E3D041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E380F5B3-281A-424C-800E-BFF731287837}" type="slidenum">
              <a:rPr lang="nl-BE" altLang="nl-BE" smtClean="0">
                <a:ea typeface="Microsoft YaHei" panose="020B0503020204020204" pitchFamily="34" charset="-122"/>
              </a:rPr>
              <a:pPr>
                <a:spcBef>
                  <a:spcPct val="0"/>
                </a:spcBef>
                <a:buClrTx/>
                <a:buSzPct val="45000"/>
                <a:buFontTx/>
                <a:buNone/>
              </a:pPr>
              <a:t>28</a:t>
            </a:fld>
            <a:endParaRPr lang="nl-BE" altLang="nl-BE">
              <a:ea typeface="Microsoft YaHei" panose="020B0503020204020204" pitchFamily="34" charset="-122"/>
            </a:endParaRPr>
          </a:p>
        </p:txBody>
      </p:sp>
      <p:sp>
        <p:nvSpPr>
          <p:cNvPr id="72707" name="Text Box 1">
            <a:extLst>
              <a:ext uri="{FF2B5EF4-FFF2-40B4-BE49-F238E27FC236}">
                <a16:creationId xmlns:a16="http://schemas.microsoft.com/office/drawing/2014/main" id="{55D4A7E8-B3E7-E749-ADFE-2F35FCB27DC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5864B1B-5ACD-9143-814F-96CB8A2CCE35}" type="slidenum">
              <a:rPr lang="nl-NL" altLang="nl-BE">
                <a:solidFill>
                  <a:srgbClr val="3F3F3F"/>
                </a:solidFill>
                <a:latin typeface="Arial" panose="020B0604020202020204" pitchFamily="34" charset="0"/>
              </a:rPr>
              <a:pPr algn="r" eaLnBrk="1" hangingPunct="1">
                <a:spcBef>
                  <a:spcPct val="0"/>
                </a:spcBef>
                <a:buClrTx/>
                <a:buFontTx/>
                <a:buNone/>
              </a:pPr>
              <a:t>28</a:t>
            </a:fld>
            <a:endParaRPr lang="nl-NL" altLang="nl-BE">
              <a:solidFill>
                <a:srgbClr val="3F3F3F"/>
              </a:solidFill>
              <a:latin typeface="Arial" panose="020B0604020202020204" pitchFamily="34" charset="0"/>
            </a:endParaRPr>
          </a:p>
        </p:txBody>
      </p:sp>
      <p:sp>
        <p:nvSpPr>
          <p:cNvPr id="72708" name="Rectangle 2">
            <a:extLst>
              <a:ext uri="{FF2B5EF4-FFF2-40B4-BE49-F238E27FC236}">
                <a16:creationId xmlns:a16="http://schemas.microsoft.com/office/drawing/2014/main" id="{8D3287EC-7F60-E744-B9B5-6FB917E228E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9" name="Rectangle 3">
            <a:extLst>
              <a:ext uri="{FF2B5EF4-FFF2-40B4-BE49-F238E27FC236}">
                <a16:creationId xmlns:a16="http://schemas.microsoft.com/office/drawing/2014/main" id="{2CF9B703-4F7A-7140-94AB-28AC5258B490}"/>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9">
            <a:extLst>
              <a:ext uri="{FF2B5EF4-FFF2-40B4-BE49-F238E27FC236}">
                <a16:creationId xmlns:a16="http://schemas.microsoft.com/office/drawing/2014/main" id="{89111C55-9DCC-9045-B9DB-E4361E3D041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E380F5B3-281A-424C-800E-BFF731287837}" type="slidenum">
              <a:rPr lang="nl-BE" altLang="nl-BE" smtClean="0">
                <a:ea typeface="Microsoft YaHei" panose="020B0503020204020204" pitchFamily="34" charset="-122"/>
              </a:rPr>
              <a:pPr>
                <a:spcBef>
                  <a:spcPct val="0"/>
                </a:spcBef>
                <a:buClrTx/>
                <a:buSzPct val="45000"/>
                <a:buFontTx/>
                <a:buNone/>
              </a:pPr>
              <a:t>29</a:t>
            </a:fld>
            <a:endParaRPr lang="nl-BE" altLang="nl-BE">
              <a:ea typeface="Microsoft YaHei" panose="020B0503020204020204" pitchFamily="34" charset="-122"/>
            </a:endParaRPr>
          </a:p>
        </p:txBody>
      </p:sp>
      <p:sp>
        <p:nvSpPr>
          <p:cNvPr id="72707" name="Text Box 1">
            <a:extLst>
              <a:ext uri="{FF2B5EF4-FFF2-40B4-BE49-F238E27FC236}">
                <a16:creationId xmlns:a16="http://schemas.microsoft.com/office/drawing/2014/main" id="{55D4A7E8-B3E7-E749-ADFE-2F35FCB27DC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5864B1B-5ACD-9143-814F-96CB8A2CCE35}" type="slidenum">
              <a:rPr lang="nl-NL" altLang="nl-BE">
                <a:solidFill>
                  <a:srgbClr val="3F3F3F"/>
                </a:solidFill>
                <a:latin typeface="Arial" panose="020B0604020202020204" pitchFamily="34" charset="0"/>
              </a:rPr>
              <a:pPr algn="r" eaLnBrk="1" hangingPunct="1">
                <a:spcBef>
                  <a:spcPct val="0"/>
                </a:spcBef>
                <a:buClrTx/>
                <a:buFontTx/>
                <a:buNone/>
              </a:pPr>
              <a:t>29</a:t>
            </a:fld>
            <a:endParaRPr lang="nl-NL" altLang="nl-BE">
              <a:solidFill>
                <a:srgbClr val="3F3F3F"/>
              </a:solidFill>
              <a:latin typeface="Arial" panose="020B0604020202020204" pitchFamily="34" charset="0"/>
            </a:endParaRPr>
          </a:p>
        </p:txBody>
      </p:sp>
      <p:sp>
        <p:nvSpPr>
          <p:cNvPr id="72708" name="Rectangle 2">
            <a:extLst>
              <a:ext uri="{FF2B5EF4-FFF2-40B4-BE49-F238E27FC236}">
                <a16:creationId xmlns:a16="http://schemas.microsoft.com/office/drawing/2014/main" id="{8D3287EC-7F60-E744-B9B5-6FB917E228E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9" name="Rectangle 3">
            <a:extLst>
              <a:ext uri="{FF2B5EF4-FFF2-40B4-BE49-F238E27FC236}">
                <a16:creationId xmlns:a16="http://schemas.microsoft.com/office/drawing/2014/main" id="{2CF9B703-4F7A-7140-94AB-28AC5258B490}"/>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73156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9">
            <a:extLst>
              <a:ext uri="{FF2B5EF4-FFF2-40B4-BE49-F238E27FC236}">
                <a16:creationId xmlns:a16="http://schemas.microsoft.com/office/drawing/2014/main" id="{89111C55-9DCC-9045-B9DB-E4361E3D041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E380F5B3-281A-424C-800E-BFF731287837}" type="slidenum">
              <a:rPr lang="nl-BE" altLang="nl-BE" smtClean="0">
                <a:ea typeface="Microsoft YaHei" panose="020B0503020204020204" pitchFamily="34" charset="-122"/>
              </a:rPr>
              <a:pPr>
                <a:spcBef>
                  <a:spcPct val="0"/>
                </a:spcBef>
                <a:buClrTx/>
                <a:buSzPct val="45000"/>
                <a:buFontTx/>
                <a:buNone/>
              </a:pPr>
              <a:t>30</a:t>
            </a:fld>
            <a:endParaRPr lang="nl-BE" altLang="nl-BE">
              <a:ea typeface="Microsoft YaHei" panose="020B0503020204020204" pitchFamily="34" charset="-122"/>
            </a:endParaRPr>
          </a:p>
        </p:txBody>
      </p:sp>
      <p:sp>
        <p:nvSpPr>
          <p:cNvPr id="72707" name="Text Box 1">
            <a:extLst>
              <a:ext uri="{FF2B5EF4-FFF2-40B4-BE49-F238E27FC236}">
                <a16:creationId xmlns:a16="http://schemas.microsoft.com/office/drawing/2014/main" id="{55D4A7E8-B3E7-E749-ADFE-2F35FCB27DC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5864B1B-5ACD-9143-814F-96CB8A2CCE35}" type="slidenum">
              <a:rPr lang="nl-NL" altLang="nl-BE">
                <a:solidFill>
                  <a:srgbClr val="3F3F3F"/>
                </a:solidFill>
                <a:latin typeface="Arial" panose="020B0604020202020204" pitchFamily="34" charset="0"/>
              </a:rPr>
              <a:pPr algn="r" eaLnBrk="1" hangingPunct="1">
                <a:spcBef>
                  <a:spcPct val="0"/>
                </a:spcBef>
                <a:buClrTx/>
                <a:buFontTx/>
                <a:buNone/>
              </a:pPr>
              <a:t>30</a:t>
            </a:fld>
            <a:endParaRPr lang="nl-NL" altLang="nl-BE">
              <a:solidFill>
                <a:srgbClr val="3F3F3F"/>
              </a:solidFill>
              <a:latin typeface="Arial" panose="020B0604020202020204" pitchFamily="34" charset="0"/>
            </a:endParaRPr>
          </a:p>
        </p:txBody>
      </p:sp>
      <p:sp>
        <p:nvSpPr>
          <p:cNvPr id="72708" name="Rectangle 2">
            <a:extLst>
              <a:ext uri="{FF2B5EF4-FFF2-40B4-BE49-F238E27FC236}">
                <a16:creationId xmlns:a16="http://schemas.microsoft.com/office/drawing/2014/main" id="{8D3287EC-7F60-E744-B9B5-6FB917E228E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9" name="Rectangle 3">
            <a:extLst>
              <a:ext uri="{FF2B5EF4-FFF2-40B4-BE49-F238E27FC236}">
                <a16:creationId xmlns:a16="http://schemas.microsoft.com/office/drawing/2014/main" id="{2CF9B703-4F7A-7140-94AB-28AC5258B490}"/>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489205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9">
            <a:extLst>
              <a:ext uri="{FF2B5EF4-FFF2-40B4-BE49-F238E27FC236}">
                <a16:creationId xmlns:a16="http://schemas.microsoft.com/office/drawing/2014/main" id="{8A4AF9E7-03AD-4940-AF7D-A5807911C79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6C556C3B-58CE-5340-BE35-E29DAF6D2B26}" type="slidenum">
              <a:rPr lang="nl-BE" altLang="nl-BE" smtClean="0">
                <a:ea typeface="Microsoft YaHei" panose="020B0503020204020204" pitchFamily="34" charset="-122"/>
              </a:rPr>
              <a:pPr>
                <a:spcBef>
                  <a:spcPct val="0"/>
                </a:spcBef>
                <a:buClrTx/>
                <a:buSzPct val="45000"/>
                <a:buFontTx/>
                <a:buNone/>
              </a:pPr>
              <a:t>31</a:t>
            </a:fld>
            <a:endParaRPr lang="nl-BE" altLang="nl-BE">
              <a:ea typeface="Microsoft YaHei" panose="020B0503020204020204" pitchFamily="34" charset="-122"/>
            </a:endParaRPr>
          </a:p>
        </p:txBody>
      </p:sp>
      <p:sp>
        <p:nvSpPr>
          <p:cNvPr id="78851" name="Text Box 1">
            <a:extLst>
              <a:ext uri="{FF2B5EF4-FFF2-40B4-BE49-F238E27FC236}">
                <a16:creationId xmlns:a16="http://schemas.microsoft.com/office/drawing/2014/main" id="{41C878F0-C411-6F4E-80FF-8FBAFEB3E59C}"/>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B7325AC-E099-7D45-8209-936A293BA80E}" type="slidenum">
              <a:rPr lang="nl-NL" altLang="nl-BE">
                <a:solidFill>
                  <a:srgbClr val="3F3F3F"/>
                </a:solidFill>
                <a:latin typeface="Arial" panose="020B0604020202020204" pitchFamily="34" charset="0"/>
              </a:rPr>
              <a:pPr algn="r" eaLnBrk="1" hangingPunct="1">
                <a:spcBef>
                  <a:spcPct val="0"/>
                </a:spcBef>
                <a:buClrTx/>
                <a:buFontTx/>
                <a:buNone/>
              </a:pPr>
              <a:t>31</a:t>
            </a:fld>
            <a:endParaRPr lang="nl-NL" altLang="nl-BE">
              <a:solidFill>
                <a:srgbClr val="3F3F3F"/>
              </a:solidFill>
              <a:latin typeface="Arial" panose="020B0604020202020204" pitchFamily="34" charset="0"/>
            </a:endParaRPr>
          </a:p>
        </p:txBody>
      </p:sp>
      <p:sp>
        <p:nvSpPr>
          <p:cNvPr id="78852" name="Rectangle 2">
            <a:extLst>
              <a:ext uri="{FF2B5EF4-FFF2-40B4-BE49-F238E27FC236}">
                <a16:creationId xmlns:a16="http://schemas.microsoft.com/office/drawing/2014/main" id="{B326EE29-84B2-B142-B587-03F08604DD3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3" name="Rectangle 3">
            <a:extLst>
              <a:ext uri="{FF2B5EF4-FFF2-40B4-BE49-F238E27FC236}">
                <a16:creationId xmlns:a16="http://schemas.microsoft.com/office/drawing/2014/main" id="{58ECF081-C6BA-A84D-AEC4-58E0CBCCB8F4}"/>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BB2B471E-5619-FA43-8A1E-756A2A43BB6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633C2DC8-2ADD-154E-8DAA-874B0C74ABFB}" type="slidenum">
              <a:rPr lang="nl-BE" altLang="nl-BE" smtClean="0">
                <a:ea typeface="Microsoft YaHei" panose="020B0503020204020204" pitchFamily="34" charset="-122"/>
              </a:rPr>
              <a:pPr>
                <a:spcBef>
                  <a:spcPct val="0"/>
                </a:spcBef>
                <a:buClrTx/>
                <a:buSzPct val="45000"/>
                <a:buFontTx/>
                <a:buNone/>
              </a:pPr>
              <a:t>4</a:t>
            </a:fld>
            <a:endParaRPr lang="nl-BE" altLang="nl-BE">
              <a:ea typeface="Microsoft YaHei" panose="020B0503020204020204" pitchFamily="34" charset="-122"/>
            </a:endParaRPr>
          </a:p>
        </p:txBody>
      </p:sp>
      <p:sp>
        <p:nvSpPr>
          <p:cNvPr id="21507" name="Text Box 1">
            <a:extLst>
              <a:ext uri="{FF2B5EF4-FFF2-40B4-BE49-F238E27FC236}">
                <a16:creationId xmlns:a16="http://schemas.microsoft.com/office/drawing/2014/main" id="{38652B98-9C3D-DC4A-A9DF-BF4E8A169F8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7E14163-ECB8-D44E-81F5-C4C23EC6CE17}" type="slidenum">
              <a:rPr lang="nl-NL" altLang="nl-BE">
                <a:solidFill>
                  <a:srgbClr val="3F3F3F"/>
                </a:solidFill>
                <a:latin typeface="Arial" panose="020B0604020202020204" pitchFamily="34" charset="0"/>
              </a:rPr>
              <a:pPr algn="r" eaLnBrk="1" hangingPunct="1">
                <a:spcBef>
                  <a:spcPct val="0"/>
                </a:spcBef>
                <a:buClrTx/>
                <a:buFontTx/>
                <a:buNone/>
              </a:pPr>
              <a:t>4</a:t>
            </a:fld>
            <a:endParaRPr lang="nl-NL" altLang="nl-BE">
              <a:solidFill>
                <a:srgbClr val="3F3F3F"/>
              </a:solidFill>
              <a:latin typeface="Arial" panose="020B0604020202020204" pitchFamily="34" charset="0"/>
            </a:endParaRPr>
          </a:p>
        </p:txBody>
      </p:sp>
      <p:sp>
        <p:nvSpPr>
          <p:cNvPr id="21508" name="Rectangle 2">
            <a:extLst>
              <a:ext uri="{FF2B5EF4-FFF2-40B4-BE49-F238E27FC236}">
                <a16:creationId xmlns:a16="http://schemas.microsoft.com/office/drawing/2014/main" id="{6B5F1CFA-E819-574E-8656-B2BA2CB63196}"/>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9" name="Rectangle 3">
            <a:extLst>
              <a:ext uri="{FF2B5EF4-FFF2-40B4-BE49-F238E27FC236}">
                <a16:creationId xmlns:a16="http://schemas.microsoft.com/office/drawing/2014/main" id="{BFCE2D0F-E3FA-F843-9959-BC4456955AB0}"/>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9">
            <a:extLst>
              <a:ext uri="{FF2B5EF4-FFF2-40B4-BE49-F238E27FC236}">
                <a16:creationId xmlns:a16="http://schemas.microsoft.com/office/drawing/2014/main" id="{A20F879B-D72B-8D45-AB4F-BD8C53DB5BE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3A6EB076-5C3F-3B4A-878A-B961A4071D43}" type="slidenum">
              <a:rPr lang="nl-BE" altLang="nl-BE" smtClean="0">
                <a:ea typeface="Microsoft YaHei" panose="020B0503020204020204" pitchFamily="34" charset="-122"/>
              </a:rPr>
              <a:pPr>
                <a:spcBef>
                  <a:spcPct val="0"/>
                </a:spcBef>
                <a:buClrTx/>
                <a:buSzPct val="45000"/>
                <a:buFontTx/>
                <a:buNone/>
              </a:pPr>
              <a:t>5</a:t>
            </a:fld>
            <a:endParaRPr lang="nl-BE" altLang="nl-BE">
              <a:ea typeface="Microsoft YaHei" panose="020B0503020204020204" pitchFamily="34" charset="-122"/>
            </a:endParaRPr>
          </a:p>
        </p:txBody>
      </p:sp>
      <p:sp>
        <p:nvSpPr>
          <p:cNvPr id="23555" name="Text Box 1">
            <a:extLst>
              <a:ext uri="{FF2B5EF4-FFF2-40B4-BE49-F238E27FC236}">
                <a16:creationId xmlns:a16="http://schemas.microsoft.com/office/drawing/2014/main" id="{76109534-C4F2-1B4F-9813-C270BF5D66D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EAC52D9-FFC1-8944-ACE6-67C9E3037A64}" type="slidenum">
              <a:rPr lang="nl-NL" altLang="nl-BE">
                <a:solidFill>
                  <a:srgbClr val="3F3F3F"/>
                </a:solidFill>
                <a:latin typeface="Arial" panose="020B0604020202020204" pitchFamily="34" charset="0"/>
              </a:rPr>
              <a:pPr algn="r" eaLnBrk="1" hangingPunct="1">
                <a:spcBef>
                  <a:spcPct val="0"/>
                </a:spcBef>
                <a:buClrTx/>
                <a:buFontTx/>
                <a:buNone/>
              </a:pPr>
              <a:t>5</a:t>
            </a:fld>
            <a:endParaRPr lang="nl-NL" altLang="nl-BE">
              <a:solidFill>
                <a:srgbClr val="3F3F3F"/>
              </a:solidFill>
              <a:latin typeface="Arial" panose="020B0604020202020204" pitchFamily="34" charset="0"/>
            </a:endParaRPr>
          </a:p>
        </p:txBody>
      </p:sp>
      <p:sp>
        <p:nvSpPr>
          <p:cNvPr id="23556" name="Rectangle 2">
            <a:extLst>
              <a:ext uri="{FF2B5EF4-FFF2-40B4-BE49-F238E27FC236}">
                <a16:creationId xmlns:a16="http://schemas.microsoft.com/office/drawing/2014/main" id="{6C44636A-EA9D-1D44-A83B-6BD070D3BD6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3">
            <a:extLst>
              <a:ext uri="{FF2B5EF4-FFF2-40B4-BE49-F238E27FC236}">
                <a16:creationId xmlns:a16="http://schemas.microsoft.com/office/drawing/2014/main" id="{C423CFEA-D8C3-D94F-89C5-02F7E05CCAB9}"/>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9">
            <a:extLst>
              <a:ext uri="{FF2B5EF4-FFF2-40B4-BE49-F238E27FC236}">
                <a16:creationId xmlns:a16="http://schemas.microsoft.com/office/drawing/2014/main" id="{1F291891-BD10-0043-A19B-EF89735CB08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FFB39820-B8F8-4A4B-8F1E-025F8CD42363}" type="slidenum">
              <a:rPr lang="nl-BE" altLang="nl-BE" smtClean="0">
                <a:ea typeface="Microsoft YaHei" panose="020B0503020204020204" pitchFamily="34" charset="-122"/>
              </a:rPr>
              <a:pPr>
                <a:spcBef>
                  <a:spcPct val="0"/>
                </a:spcBef>
                <a:buClrTx/>
                <a:buSzPct val="45000"/>
                <a:buFontTx/>
                <a:buNone/>
              </a:pPr>
              <a:t>6</a:t>
            </a:fld>
            <a:endParaRPr lang="nl-BE" altLang="nl-BE">
              <a:ea typeface="Microsoft YaHei" panose="020B0503020204020204" pitchFamily="34" charset="-122"/>
            </a:endParaRPr>
          </a:p>
        </p:txBody>
      </p:sp>
      <p:sp>
        <p:nvSpPr>
          <p:cNvPr id="25603" name="Text Box 1">
            <a:extLst>
              <a:ext uri="{FF2B5EF4-FFF2-40B4-BE49-F238E27FC236}">
                <a16:creationId xmlns:a16="http://schemas.microsoft.com/office/drawing/2014/main" id="{97F27C46-934B-9A45-8389-D5852C6423E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FD48AC4-5954-2941-8FBF-3E5408E4BAD0}" type="slidenum">
              <a:rPr lang="nl-NL" altLang="nl-BE">
                <a:solidFill>
                  <a:srgbClr val="3F3F3F"/>
                </a:solidFill>
                <a:latin typeface="Arial" panose="020B0604020202020204" pitchFamily="34" charset="0"/>
              </a:rPr>
              <a:pPr algn="r" eaLnBrk="1" hangingPunct="1">
                <a:spcBef>
                  <a:spcPct val="0"/>
                </a:spcBef>
                <a:buClrTx/>
                <a:buFontTx/>
                <a:buNone/>
              </a:pPr>
              <a:t>6</a:t>
            </a:fld>
            <a:endParaRPr lang="nl-NL" altLang="nl-BE">
              <a:solidFill>
                <a:srgbClr val="3F3F3F"/>
              </a:solidFill>
              <a:latin typeface="Arial" panose="020B0604020202020204" pitchFamily="34" charset="0"/>
            </a:endParaRPr>
          </a:p>
        </p:txBody>
      </p:sp>
      <p:sp>
        <p:nvSpPr>
          <p:cNvPr id="25604" name="Rectangle 2">
            <a:extLst>
              <a:ext uri="{FF2B5EF4-FFF2-40B4-BE49-F238E27FC236}">
                <a16:creationId xmlns:a16="http://schemas.microsoft.com/office/drawing/2014/main" id="{4D49EAFD-B72C-9241-A35D-6602035BC26E}"/>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5" name="Rectangle 3">
            <a:extLst>
              <a:ext uri="{FF2B5EF4-FFF2-40B4-BE49-F238E27FC236}">
                <a16:creationId xmlns:a16="http://schemas.microsoft.com/office/drawing/2014/main" id="{52DE2925-9B23-E144-8631-30D9F406343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9">
            <a:extLst>
              <a:ext uri="{FF2B5EF4-FFF2-40B4-BE49-F238E27FC236}">
                <a16:creationId xmlns:a16="http://schemas.microsoft.com/office/drawing/2014/main" id="{1D4C2FF9-C7EF-6A45-91B4-4E881620868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5FC9B328-F5A5-7E47-801E-F24DC760A424}" type="slidenum">
              <a:rPr lang="nl-BE" altLang="nl-BE" smtClean="0">
                <a:ea typeface="Microsoft YaHei" panose="020B0503020204020204" pitchFamily="34" charset="-122"/>
              </a:rPr>
              <a:pPr>
                <a:spcBef>
                  <a:spcPct val="0"/>
                </a:spcBef>
                <a:buClrTx/>
                <a:buSzPct val="45000"/>
                <a:buFontTx/>
                <a:buNone/>
              </a:pPr>
              <a:t>8</a:t>
            </a:fld>
            <a:endParaRPr lang="nl-BE" altLang="nl-BE">
              <a:ea typeface="Microsoft YaHei" panose="020B0503020204020204" pitchFamily="34" charset="-122"/>
            </a:endParaRPr>
          </a:p>
        </p:txBody>
      </p:sp>
      <p:sp>
        <p:nvSpPr>
          <p:cNvPr id="27651" name="Text Box 1">
            <a:extLst>
              <a:ext uri="{FF2B5EF4-FFF2-40B4-BE49-F238E27FC236}">
                <a16:creationId xmlns:a16="http://schemas.microsoft.com/office/drawing/2014/main" id="{56A1E9BF-3E0F-4B45-B55D-114FD9D77AE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7A5E290-89A0-2A42-9B8A-93D4020CD2A8}" type="slidenum">
              <a:rPr lang="nl-NL" altLang="nl-BE">
                <a:solidFill>
                  <a:srgbClr val="3F3F3F"/>
                </a:solidFill>
                <a:latin typeface="Arial" panose="020B0604020202020204" pitchFamily="34" charset="0"/>
              </a:rPr>
              <a:pPr algn="r" eaLnBrk="1" hangingPunct="1">
                <a:spcBef>
                  <a:spcPct val="0"/>
                </a:spcBef>
                <a:buClrTx/>
                <a:buFontTx/>
                <a:buNone/>
              </a:pPr>
              <a:t>8</a:t>
            </a:fld>
            <a:endParaRPr lang="nl-NL" altLang="nl-BE">
              <a:solidFill>
                <a:srgbClr val="3F3F3F"/>
              </a:solidFill>
              <a:latin typeface="Arial" panose="020B0604020202020204" pitchFamily="34" charset="0"/>
            </a:endParaRPr>
          </a:p>
        </p:txBody>
      </p:sp>
      <p:sp>
        <p:nvSpPr>
          <p:cNvPr id="27652" name="Rectangle 2">
            <a:extLst>
              <a:ext uri="{FF2B5EF4-FFF2-40B4-BE49-F238E27FC236}">
                <a16:creationId xmlns:a16="http://schemas.microsoft.com/office/drawing/2014/main" id="{79709D33-524B-BA43-8974-B8D2837B4D1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3" name="Rectangle 3">
            <a:extLst>
              <a:ext uri="{FF2B5EF4-FFF2-40B4-BE49-F238E27FC236}">
                <a16:creationId xmlns:a16="http://schemas.microsoft.com/office/drawing/2014/main" id="{E5BCF368-D9B8-374B-B5FB-DB994D9EB389}"/>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9">
            <a:extLst>
              <a:ext uri="{FF2B5EF4-FFF2-40B4-BE49-F238E27FC236}">
                <a16:creationId xmlns:a16="http://schemas.microsoft.com/office/drawing/2014/main" id="{7B8F4C75-8D78-2044-B7F4-1B1143AC7FF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9D1C3725-BA18-3449-8086-C531D60F8077}" type="slidenum">
              <a:rPr lang="nl-BE" altLang="nl-BE" smtClean="0">
                <a:ea typeface="Microsoft YaHei" panose="020B0503020204020204" pitchFamily="34" charset="-122"/>
              </a:rPr>
              <a:pPr>
                <a:spcBef>
                  <a:spcPct val="0"/>
                </a:spcBef>
                <a:buClrTx/>
                <a:buSzPct val="45000"/>
                <a:buFontTx/>
                <a:buNone/>
              </a:pPr>
              <a:t>9</a:t>
            </a:fld>
            <a:endParaRPr lang="nl-BE" altLang="nl-BE">
              <a:ea typeface="Microsoft YaHei" panose="020B0503020204020204" pitchFamily="34" charset="-122"/>
            </a:endParaRPr>
          </a:p>
        </p:txBody>
      </p:sp>
      <p:sp>
        <p:nvSpPr>
          <p:cNvPr id="29699" name="Text Box 1">
            <a:extLst>
              <a:ext uri="{FF2B5EF4-FFF2-40B4-BE49-F238E27FC236}">
                <a16:creationId xmlns:a16="http://schemas.microsoft.com/office/drawing/2014/main" id="{2083BA48-B5AD-AC4C-9BD3-6737F3908F34}"/>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961247F-D6A6-7A47-8138-F836C166BEAE}" type="slidenum">
              <a:rPr lang="nl-NL" altLang="nl-BE">
                <a:solidFill>
                  <a:srgbClr val="3F3F3F"/>
                </a:solidFill>
                <a:latin typeface="Arial" panose="020B0604020202020204" pitchFamily="34" charset="0"/>
              </a:rPr>
              <a:pPr algn="r" eaLnBrk="1" hangingPunct="1">
                <a:spcBef>
                  <a:spcPct val="0"/>
                </a:spcBef>
                <a:buClrTx/>
                <a:buFontTx/>
                <a:buNone/>
              </a:pPr>
              <a:t>9</a:t>
            </a:fld>
            <a:endParaRPr lang="nl-NL" altLang="nl-BE">
              <a:solidFill>
                <a:srgbClr val="3F3F3F"/>
              </a:solidFill>
              <a:latin typeface="Arial" panose="020B0604020202020204" pitchFamily="34" charset="0"/>
            </a:endParaRPr>
          </a:p>
        </p:txBody>
      </p:sp>
      <p:sp>
        <p:nvSpPr>
          <p:cNvPr id="29700" name="Rectangle 2">
            <a:extLst>
              <a:ext uri="{FF2B5EF4-FFF2-40B4-BE49-F238E27FC236}">
                <a16:creationId xmlns:a16="http://schemas.microsoft.com/office/drawing/2014/main" id="{7B4172AF-D19F-1E45-BEF6-549377328B0C}"/>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1" name="Rectangle 3">
            <a:extLst>
              <a:ext uri="{FF2B5EF4-FFF2-40B4-BE49-F238E27FC236}">
                <a16:creationId xmlns:a16="http://schemas.microsoft.com/office/drawing/2014/main" id="{9A6A81C4-0A8B-D749-B83A-B4A52295F494}"/>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9">
            <a:extLst>
              <a:ext uri="{FF2B5EF4-FFF2-40B4-BE49-F238E27FC236}">
                <a16:creationId xmlns:a16="http://schemas.microsoft.com/office/drawing/2014/main" id="{241EFFFE-9360-2143-925C-0F2D70B1B50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E7ACCAFF-4481-2145-A7E9-DB45481A3F3C}" type="slidenum">
              <a:rPr lang="nl-BE" altLang="nl-BE" smtClean="0">
                <a:ea typeface="Microsoft YaHei" panose="020B0503020204020204" pitchFamily="34" charset="-122"/>
              </a:rPr>
              <a:pPr>
                <a:spcBef>
                  <a:spcPct val="0"/>
                </a:spcBef>
                <a:buClrTx/>
                <a:buSzPct val="45000"/>
                <a:buFontTx/>
                <a:buNone/>
              </a:pPr>
              <a:t>10</a:t>
            </a:fld>
            <a:endParaRPr lang="nl-BE" altLang="nl-BE">
              <a:ea typeface="Microsoft YaHei" panose="020B0503020204020204" pitchFamily="34" charset="-122"/>
            </a:endParaRPr>
          </a:p>
        </p:txBody>
      </p:sp>
      <p:sp>
        <p:nvSpPr>
          <p:cNvPr id="31747" name="Text Box 1">
            <a:extLst>
              <a:ext uri="{FF2B5EF4-FFF2-40B4-BE49-F238E27FC236}">
                <a16:creationId xmlns:a16="http://schemas.microsoft.com/office/drawing/2014/main" id="{22A86255-3601-BB47-821E-52B9F6D8486C}"/>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1E96A29-6222-0748-A54A-298B4A770353}" type="slidenum">
              <a:rPr lang="nl-NL" altLang="nl-BE">
                <a:solidFill>
                  <a:srgbClr val="3F3F3F"/>
                </a:solidFill>
                <a:latin typeface="Arial" panose="020B0604020202020204" pitchFamily="34" charset="0"/>
              </a:rPr>
              <a:pPr algn="r" eaLnBrk="1" hangingPunct="1">
                <a:spcBef>
                  <a:spcPct val="0"/>
                </a:spcBef>
                <a:buClrTx/>
                <a:buFontTx/>
                <a:buNone/>
              </a:pPr>
              <a:t>10</a:t>
            </a:fld>
            <a:endParaRPr lang="nl-NL" altLang="nl-BE">
              <a:solidFill>
                <a:srgbClr val="3F3F3F"/>
              </a:solidFill>
              <a:latin typeface="Arial" panose="020B0604020202020204" pitchFamily="34" charset="0"/>
            </a:endParaRPr>
          </a:p>
        </p:txBody>
      </p:sp>
      <p:sp>
        <p:nvSpPr>
          <p:cNvPr id="31748" name="Rectangle 2">
            <a:extLst>
              <a:ext uri="{FF2B5EF4-FFF2-40B4-BE49-F238E27FC236}">
                <a16:creationId xmlns:a16="http://schemas.microsoft.com/office/drawing/2014/main" id="{99DF6F36-6BBC-D947-8BFE-BA5EFDE27F4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9" name="Rectangle 3">
            <a:extLst>
              <a:ext uri="{FF2B5EF4-FFF2-40B4-BE49-F238E27FC236}">
                <a16:creationId xmlns:a16="http://schemas.microsoft.com/office/drawing/2014/main" id="{46CCE00D-CF13-3641-9232-188CFBEB80E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9">
            <a:extLst>
              <a:ext uri="{FF2B5EF4-FFF2-40B4-BE49-F238E27FC236}">
                <a16:creationId xmlns:a16="http://schemas.microsoft.com/office/drawing/2014/main" id="{7E5EFB16-25CD-0541-9FD6-CF7C76C121C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SzPct val="45000"/>
              <a:buFontTx/>
              <a:buNone/>
            </a:pPr>
            <a:fld id="{54DC8CF9-3AE8-D941-A93C-7517F4C1C523}" type="slidenum">
              <a:rPr lang="nl-BE" altLang="nl-BE" smtClean="0">
                <a:ea typeface="Microsoft YaHei" panose="020B0503020204020204" pitchFamily="34" charset="-122"/>
              </a:rPr>
              <a:pPr>
                <a:spcBef>
                  <a:spcPct val="0"/>
                </a:spcBef>
                <a:buClrTx/>
                <a:buSzPct val="45000"/>
                <a:buFontTx/>
                <a:buNone/>
              </a:pPr>
              <a:t>11</a:t>
            </a:fld>
            <a:endParaRPr lang="nl-BE" altLang="nl-BE">
              <a:ea typeface="Microsoft YaHei" panose="020B0503020204020204" pitchFamily="34" charset="-122"/>
            </a:endParaRPr>
          </a:p>
        </p:txBody>
      </p:sp>
      <p:sp>
        <p:nvSpPr>
          <p:cNvPr id="35843" name="Text Box 1">
            <a:extLst>
              <a:ext uri="{FF2B5EF4-FFF2-40B4-BE49-F238E27FC236}">
                <a16:creationId xmlns:a16="http://schemas.microsoft.com/office/drawing/2014/main" id="{3224EC72-7C27-4541-B5B9-5A3CB63BC79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37B4E11-0406-0143-832D-0952C7D4A8BC}" type="slidenum">
              <a:rPr lang="nl-NL" altLang="nl-BE">
                <a:solidFill>
                  <a:srgbClr val="3F3F3F"/>
                </a:solidFill>
                <a:latin typeface="Arial" panose="020B0604020202020204" pitchFamily="34" charset="0"/>
              </a:rPr>
              <a:pPr algn="r" eaLnBrk="1" hangingPunct="1">
                <a:spcBef>
                  <a:spcPct val="0"/>
                </a:spcBef>
                <a:buClrTx/>
                <a:buFontTx/>
                <a:buNone/>
              </a:pPr>
              <a:t>11</a:t>
            </a:fld>
            <a:endParaRPr lang="nl-NL" altLang="nl-BE">
              <a:solidFill>
                <a:srgbClr val="3F3F3F"/>
              </a:solidFill>
              <a:latin typeface="Arial" panose="020B0604020202020204" pitchFamily="34" charset="0"/>
            </a:endParaRPr>
          </a:p>
        </p:txBody>
      </p:sp>
      <p:sp>
        <p:nvSpPr>
          <p:cNvPr id="35844" name="Rectangle 2">
            <a:extLst>
              <a:ext uri="{FF2B5EF4-FFF2-40B4-BE49-F238E27FC236}">
                <a16:creationId xmlns:a16="http://schemas.microsoft.com/office/drawing/2014/main" id="{884616D4-EB78-504B-8744-2371C76A124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5" name="Rectangle 3">
            <a:extLst>
              <a:ext uri="{FF2B5EF4-FFF2-40B4-BE49-F238E27FC236}">
                <a16:creationId xmlns:a16="http://schemas.microsoft.com/office/drawing/2014/main" id="{36A5A2E1-EF1E-AE40-AEEF-B71F3A102A89}"/>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3">
            <a:extLst>
              <a:ext uri="{FF2B5EF4-FFF2-40B4-BE49-F238E27FC236}">
                <a16:creationId xmlns:a16="http://schemas.microsoft.com/office/drawing/2014/main" id="{07A8F0EC-1F7C-E240-89D1-3284675C8D17}"/>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C57E7828-636A-594A-8A7E-642BD62EC20C}"/>
              </a:ext>
            </a:extLst>
          </p:cNvPr>
          <p:cNvSpPr>
            <a:spLocks noGrp="1" noChangeArrowheads="1"/>
          </p:cNvSpPr>
          <p:nvPr>
            <p:ph type="sldNum" idx="11"/>
          </p:nvPr>
        </p:nvSpPr>
        <p:spPr>
          <a:ln/>
        </p:spPr>
        <p:txBody>
          <a:bodyPr/>
          <a:lstStyle>
            <a:lvl1pPr>
              <a:defRPr/>
            </a:lvl1pPr>
          </a:lstStyle>
          <a:p>
            <a:pPr>
              <a:defRPr/>
            </a:pPr>
            <a:fld id="{785D1748-D60B-9E4E-905B-B0296657B206}" type="slidenum">
              <a:rPr lang="nl-BE" altLang="nl-BE"/>
              <a:pPr>
                <a:defRPr/>
              </a:pPr>
              <a:t>‹#›</a:t>
            </a:fld>
            <a:endParaRPr lang="nl-BE" altLang="nl-BE"/>
          </a:p>
        </p:txBody>
      </p:sp>
    </p:spTree>
    <p:extLst>
      <p:ext uri="{BB962C8B-B14F-4D97-AF65-F5344CB8AC3E}">
        <p14:creationId xmlns:p14="http://schemas.microsoft.com/office/powerpoint/2010/main" val="537075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8BF57AA9-3E82-0742-A54E-9D69C99BF8C3}"/>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C3FF68CA-F9C6-BD47-8709-8B14839CF671}"/>
              </a:ext>
            </a:extLst>
          </p:cNvPr>
          <p:cNvSpPr>
            <a:spLocks noGrp="1" noChangeArrowheads="1"/>
          </p:cNvSpPr>
          <p:nvPr>
            <p:ph type="sldNum" idx="11"/>
          </p:nvPr>
        </p:nvSpPr>
        <p:spPr>
          <a:ln/>
        </p:spPr>
        <p:txBody>
          <a:bodyPr/>
          <a:lstStyle>
            <a:lvl1pPr>
              <a:defRPr/>
            </a:lvl1pPr>
          </a:lstStyle>
          <a:p>
            <a:pPr>
              <a:defRPr/>
            </a:pPr>
            <a:fld id="{F8569CDA-2530-F04E-82C9-300D853A4C1D}" type="slidenum">
              <a:rPr lang="nl-BE" altLang="nl-BE"/>
              <a:pPr>
                <a:defRPr/>
              </a:pPr>
              <a:t>‹#›</a:t>
            </a:fld>
            <a:endParaRPr lang="nl-BE" altLang="nl-BE"/>
          </a:p>
        </p:txBody>
      </p:sp>
    </p:spTree>
    <p:extLst>
      <p:ext uri="{BB962C8B-B14F-4D97-AF65-F5344CB8AC3E}">
        <p14:creationId xmlns:p14="http://schemas.microsoft.com/office/powerpoint/2010/main" val="36585540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7DFBAEB1-7534-314E-A9EF-59F46B2F5876}"/>
              </a:ext>
            </a:extLst>
          </p:cNvPr>
          <p:cNvPicPr>
            <a:picLocks noChangeAspect="1"/>
          </p:cNvPicPr>
          <p:nvPr/>
        </p:nvPicPr>
        <p:blipFill rotWithShape="1">
          <a:blip r:embed="rId2"/>
          <a:srcRect t="11825" b="11825"/>
          <a:stretch/>
        </p:blipFill>
        <p:spPr>
          <a:xfrm>
            <a:off x="-2" y="3"/>
            <a:ext cx="12192003" cy="6857999"/>
          </a:xfrm>
          <a:prstGeom prst="rect">
            <a:avLst/>
          </a:prstGeom>
        </p:spPr>
      </p:pic>
      <p:sp>
        <p:nvSpPr>
          <p:cNvPr id="2" name="Title 1"/>
          <p:cNvSpPr>
            <a:spLocks noGrp="1"/>
          </p:cNvSpPr>
          <p:nvPr>
            <p:ph type="ctrTitle"/>
          </p:nvPr>
        </p:nvSpPr>
        <p:spPr>
          <a:xfrm>
            <a:off x="3238005" y="1116281"/>
            <a:ext cx="7429995" cy="1707677"/>
          </a:xfrm>
        </p:spPr>
        <p:txBody>
          <a:bodyPr anchor="b" anchorCtr="0"/>
          <a:lstStyle>
            <a:lvl1pPr algn="l">
              <a:defRPr sz="4000" b="0">
                <a:solidFill>
                  <a:schemeClr val="bg1"/>
                </a:solidFill>
              </a:defRPr>
            </a:lvl1pPr>
          </a:lstStyle>
          <a:p>
            <a:r>
              <a:rPr lang="en-GB"/>
              <a:t>Click to edit Master title style</a:t>
            </a:r>
            <a:endParaRPr lang="en-US" dirty="0"/>
          </a:p>
        </p:txBody>
      </p:sp>
      <p:sp>
        <p:nvSpPr>
          <p:cNvPr id="3" name="Subtitle 2"/>
          <p:cNvSpPr>
            <a:spLocks noGrp="1"/>
          </p:cNvSpPr>
          <p:nvPr>
            <p:ph type="subTitle" idx="1"/>
          </p:nvPr>
        </p:nvSpPr>
        <p:spPr>
          <a:xfrm>
            <a:off x="3238005" y="3029798"/>
            <a:ext cx="7429995" cy="916523"/>
          </a:xfrm>
        </p:spPr>
        <p:txBody>
          <a:bodyPr>
            <a:noAutofit/>
          </a:bodyPr>
          <a:lstStyle>
            <a:lvl1pPr marL="0" indent="0" algn="l">
              <a:buNone/>
              <a:defRPr sz="2400">
                <a:solidFill>
                  <a:schemeClr val="bg1"/>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1" name="Afbeelding 10">
            <a:extLst>
              <a:ext uri="{FF2B5EF4-FFF2-40B4-BE49-F238E27FC236}">
                <a16:creationId xmlns:a16="http://schemas.microsoft.com/office/drawing/2014/main" id="{84E20D0F-AC40-FD43-8BCE-462FDF3ABD22}"/>
              </a:ext>
            </a:extLst>
          </p:cNvPr>
          <p:cNvPicPr>
            <a:picLocks noChangeAspect="1"/>
          </p:cNvPicPr>
          <p:nvPr/>
        </p:nvPicPr>
        <p:blipFill>
          <a:blip r:embed="rId3"/>
          <a:stretch>
            <a:fillRect/>
          </a:stretch>
        </p:blipFill>
        <p:spPr>
          <a:xfrm>
            <a:off x="-23752" y="3141683"/>
            <a:ext cx="4148447" cy="3716317"/>
          </a:xfrm>
          <a:prstGeom prst="rect">
            <a:avLst/>
          </a:prstGeom>
        </p:spPr>
      </p:pic>
      <p:pic>
        <p:nvPicPr>
          <p:cNvPr id="13" name="Afbeelding 12" descr="Afbeelding met tekening&#10;&#10;Automatisch gegenereerde beschrijving">
            <a:extLst>
              <a:ext uri="{FF2B5EF4-FFF2-40B4-BE49-F238E27FC236}">
                <a16:creationId xmlns:a16="http://schemas.microsoft.com/office/drawing/2014/main" id="{D8123E29-3FEF-F448-9714-34CF79BE82CF}"/>
              </a:ext>
            </a:extLst>
          </p:cNvPr>
          <p:cNvPicPr>
            <a:picLocks noChangeAspect="1"/>
          </p:cNvPicPr>
          <p:nvPr/>
        </p:nvPicPr>
        <p:blipFill>
          <a:blip r:embed="rId4"/>
          <a:stretch>
            <a:fillRect/>
          </a:stretch>
        </p:blipFill>
        <p:spPr>
          <a:xfrm>
            <a:off x="10836333" y="5986560"/>
            <a:ext cx="795452" cy="365125"/>
          </a:xfrm>
          <a:prstGeom prst="rect">
            <a:avLst/>
          </a:prstGeom>
        </p:spPr>
      </p:pic>
    </p:spTree>
    <p:extLst>
      <p:ext uri="{BB962C8B-B14F-4D97-AF65-F5344CB8AC3E}">
        <p14:creationId xmlns:p14="http://schemas.microsoft.com/office/powerpoint/2010/main" val="12745703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1C928F1-0076-4340-BE68-1AED3FC6F9FC}" type="datetime1">
              <a:rPr lang="nl-BE" smtClean="0"/>
              <a:t>14/09/2020</a:t>
            </a:fld>
            <a:endParaRPr lang="nl-BE"/>
          </a:p>
        </p:txBody>
      </p:sp>
      <p:sp>
        <p:nvSpPr>
          <p:cNvPr id="5" name="Footer Placeholder 4"/>
          <p:cNvSpPr>
            <a:spLocks noGrp="1"/>
          </p:cNvSpPr>
          <p:nvPr>
            <p:ph type="ftr" sz="quarter" idx="11"/>
          </p:nvPr>
        </p:nvSpPr>
        <p:spPr/>
        <p:txBody>
          <a:bodyPr/>
          <a:lstStyle/>
          <a:p>
            <a:pPr algn="l"/>
            <a:r>
              <a:rPr lang="nl-BE" dirty="0"/>
              <a:t>Powerpointsjabloon AP</a:t>
            </a:r>
          </a:p>
        </p:txBody>
      </p:sp>
      <p:sp>
        <p:nvSpPr>
          <p:cNvPr id="6" name="Slide Number Placeholder 5"/>
          <p:cNvSpPr>
            <a:spLocks noGrp="1"/>
          </p:cNvSpPr>
          <p:nvPr>
            <p:ph type="sldNum" sz="quarter" idx="12"/>
          </p:nvPr>
        </p:nvSpPr>
        <p:spPr/>
        <p:txBody>
          <a:bodyPr/>
          <a:lstStyle/>
          <a:p>
            <a:pPr>
              <a:defRPr/>
            </a:pPr>
            <a:fld id="{669AEDA5-F694-CA45-8E3F-A74DD2C87129}" type="slidenum">
              <a:rPr lang="nl-BE" altLang="nl-BE" smtClean="0"/>
              <a:pPr>
                <a:defRPr/>
              </a:pPr>
              <a:t>‹#›</a:t>
            </a:fld>
            <a:endParaRPr lang="nl-BE" altLang="nl-BE"/>
          </a:p>
        </p:txBody>
      </p:sp>
    </p:spTree>
    <p:extLst>
      <p:ext uri="{BB962C8B-B14F-4D97-AF65-F5344CB8AC3E}">
        <p14:creationId xmlns:p14="http://schemas.microsoft.com/office/powerpoint/2010/main" val="23221086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BC2470E5-3757-7D42-9FC4-F6ECDE9AE588}"/>
              </a:ext>
            </a:extLst>
          </p:cNvPr>
          <p:cNvPicPr>
            <a:picLocks noChangeAspect="1"/>
          </p:cNvPicPr>
          <p:nvPr/>
        </p:nvPicPr>
        <p:blipFill rotWithShape="1">
          <a:blip r:embed="rId2"/>
          <a:srcRect t="11825" b="11825"/>
          <a:stretch/>
        </p:blipFill>
        <p:spPr>
          <a:xfrm>
            <a:off x="-2" y="3"/>
            <a:ext cx="12192003" cy="6857999"/>
          </a:xfrm>
          <a:prstGeom prst="rect">
            <a:avLst/>
          </a:prstGeom>
        </p:spPr>
      </p:pic>
      <p:pic>
        <p:nvPicPr>
          <p:cNvPr id="11" name="Afbeelding 10">
            <a:extLst>
              <a:ext uri="{FF2B5EF4-FFF2-40B4-BE49-F238E27FC236}">
                <a16:creationId xmlns:a16="http://schemas.microsoft.com/office/drawing/2014/main" id="{01D7CB96-9E3F-084B-9130-4BB4FEB95FCF}"/>
              </a:ext>
            </a:extLst>
          </p:cNvPr>
          <p:cNvPicPr>
            <a:picLocks noChangeAspect="1"/>
          </p:cNvPicPr>
          <p:nvPr/>
        </p:nvPicPr>
        <p:blipFill>
          <a:blip r:embed="rId3"/>
          <a:stretch>
            <a:fillRect/>
          </a:stretch>
        </p:blipFill>
        <p:spPr>
          <a:xfrm>
            <a:off x="2" y="3141684"/>
            <a:ext cx="4148447" cy="3716317"/>
          </a:xfrm>
          <a:prstGeom prst="rect">
            <a:avLst/>
          </a:prstGeom>
        </p:spPr>
      </p:pic>
      <p:pic>
        <p:nvPicPr>
          <p:cNvPr id="12" name="Afbeelding 11" descr="Afbeelding met tekening&#10;&#10;Automatisch gegenereerde beschrijving">
            <a:extLst>
              <a:ext uri="{FF2B5EF4-FFF2-40B4-BE49-F238E27FC236}">
                <a16:creationId xmlns:a16="http://schemas.microsoft.com/office/drawing/2014/main" id="{0E25DA74-6D2C-8E40-96B9-E43883B2DFC7}"/>
              </a:ext>
            </a:extLst>
          </p:cNvPr>
          <p:cNvPicPr>
            <a:picLocks noChangeAspect="1"/>
          </p:cNvPicPr>
          <p:nvPr/>
        </p:nvPicPr>
        <p:blipFill>
          <a:blip r:embed="rId4"/>
          <a:stretch>
            <a:fillRect/>
          </a:stretch>
        </p:blipFill>
        <p:spPr>
          <a:xfrm>
            <a:off x="10836333" y="5986560"/>
            <a:ext cx="795452" cy="365125"/>
          </a:xfrm>
          <a:prstGeom prst="rect">
            <a:avLst/>
          </a:prstGeom>
        </p:spPr>
      </p:pic>
      <p:sp>
        <p:nvSpPr>
          <p:cNvPr id="2" name="Title 1"/>
          <p:cNvSpPr>
            <a:spLocks noGrp="1"/>
          </p:cNvSpPr>
          <p:nvPr>
            <p:ph type="title"/>
          </p:nvPr>
        </p:nvSpPr>
        <p:spPr>
          <a:xfrm>
            <a:off x="3222172" y="870858"/>
            <a:ext cx="7436435" cy="1953955"/>
          </a:xfrm>
        </p:spPr>
        <p:txBody>
          <a:bodyPr anchor="b"/>
          <a:lstStyle>
            <a:lvl1pPr>
              <a:defRPr sz="4000" b="0">
                <a:solidFill>
                  <a:schemeClr val="bg1"/>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22170" y="3032902"/>
            <a:ext cx="7436435" cy="981809"/>
          </a:xfrm>
        </p:spPr>
        <p:txBody>
          <a:bodyPr>
            <a:noAutofit/>
          </a:bodyPr>
          <a:lstStyle>
            <a:lvl1pPr marL="0" indent="0">
              <a:buNone/>
              <a:defRPr sz="2400">
                <a:solidFill>
                  <a:schemeClr val="bg1"/>
                </a:solidFill>
                <a:latin typeface="Century Gothic" panose="020B0502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10658607" y="6356352"/>
            <a:ext cx="1085603" cy="365125"/>
          </a:xfrm>
        </p:spPr>
        <p:txBody>
          <a:bodyPr/>
          <a:lstStyle>
            <a:lvl1pPr>
              <a:defRPr>
                <a:solidFill>
                  <a:schemeClr val="bg1"/>
                </a:solidFill>
              </a:defRPr>
            </a:lvl1pPr>
          </a:lstStyle>
          <a:p>
            <a:pPr>
              <a:defRPr/>
            </a:pPr>
            <a:fld id="{A1CF3880-5441-D748-844A-3C32DE8282FE}" type="slidenum">
              <a:rPr lang="nl-BE" altLang="nl-BE" smtClean="0"/>
              <a:pPr>
                <a:defRPr/>
              </a:pPr>
              <a:t>‹#›</a:t>
            </a:fld>
            <a:endParaRPr lang="nl-BE" altLang="nl-BE"/>
          </a:p>
        </p:txBody>
      </p:sp>
    </p:spTree>
    <p:extLst>
      <p:ext uri="{BB962C8B-B14F-4D97-AF65-F5344CB8AC3E}">
        <p14:creationId xmlns:p14="http://schemas.microsoft.com/office/powerpoint/2010/main" val="3954985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253332"/>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253332"/>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C9CC72B-8EDA-AA4C-8AC1-32906747DF83}" type="datetime1">
              <a:rPr lang="nl-BE" smtClean="0"/>
              <a:t>14/09/2020</a:t>
            </a:fld>
            <a:endParaRPr lang="nl-BE"/>
          </a:p>
        </p:txBody>
      </p:sp>
      <p:sp>
        <p:nvSpPr>
          <p:cNvPr id="6" name="Footer Placeholder 5"/>
          <p:cNvSpPr>
            <a:spLocks noGrp="1"/>
          </p:cNvSpPr>
          <p:nvPr>
            <p:ph type="ftr" sz="quarter" idx="11"/>
          </p:nvPr>
        </p:nvSpPr>
        <p:spPr/>
        <p:txBody>
          <a:bodyPr/>
          <a:lstStyle/>
          <a:p>
            <a:pPr algn="l"/>
            <a:r>
              <a:rPr lang="nl-BE"/>
              <a:t>Powerpointsjabloon AP</a:t>
            </a:r>
            <a:endParaRPr lang="nl-BE" dirty="0"/>
          </a:p>
        </p:txBody>
      </p:sp>
      <p:sp>
        <p:nvSpPr>
          <p:cNvPr id="7" name="Slide Number Placeholder 6"/>
          <p:cNvSpPr>
            <a:spLocks noGrp="1"/>
          </p:cNvSpPr>
          <p:nvPr>
            <p:ph type="sldNum" sz="quarter" idx="12"/>
          </p:nvPr>
        </p:nvSpPr>
        <p:spPr/>
        <p:txBody>
          <a:bodyPr/>
          <a:lstStyle/>
          <a:p>
            <a:pPr>
              <a:defRPr/>
            </a:pPr>
            <a:fld id="{93E6258C-7AE6-4143-930B-0E0E7D781F0C}" type="slidenum">
              <a:rPr lang="nl-BE" altLang="nl-BE" smtClean="0"/>
              <a:pPr>
                <a:defRPr/>
              </a:pPr>
              <a:t>‹#›</a:t>
            </a:fld>
            <a:endParaRPr lang="nl-BE" altLang="nl-BE"/>
          </a:p>
        </p:txBody>
      </p:sp>
    </p:spTree>
    <p:extLst>
      <p:ext uri="{BB962C8B-B14F-4D97-AF65-F5344CB8AC3E}">
        <p14:creationId xmlns:p14="http://schemas.microsoft.com/office/powerpoint/2010/main" val="28265934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543858"/>
            <a:ext cx="10515600" cy="600735"/>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256067"/>
            <a:ext cx="5157787" cy="823912"/>
          </a:xfrm>
        </p:spPr>
        <p:txBody>
          <a:bodyPr anchor="t" anchorCtr="0">
            <a:noAutofit/>
          </a:bodyPr>
          <a:lstStyle>
            <a:lvl1pPr marL="0" indent="0">
              <a:buNone/>
              <a:defRPr sz="2400" b="0">
                <a:solidFill>
                  <a:srgbClr val="AD0F0A"/>
                </a:solidFill>
                <a:latin typeface="Century Gothic" panose="020B0502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39789" y="2394598"/>
            <a:ext cx="5157787" cy="34787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2" y="1256067"/>
            <a:ext cx="5183188" cy="823912"/>
          </a:xfrm>
        </p:spPr>
        <p:txBody>
          <a:bodyPr anchor="t" anchorCtr="0">
            <a:noAutofit/>
          </a:bodyPr>
          <a:lstStyle>
            <a:lvl1pPr marL="0" indent="0">
              <a:buNone/>
              <a:defRPr sz="2400" b="0">
                <a:solidFill>
                  <a:srgbClr val="AD0F0A"/>
                </a:solidFill>
                <a:latin typeface="Century Gothic" panose="020B0502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6172202" y="2394598"/>
            <a:ext cx="5183188" cy="34787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13C0E4C-D4EE-5342-8043-CB553A79C6F9}" type="datetime1">
              <a:rPr lang="nl-BE" smtClean="0"/>
              <a:t>14/09/2020</a:t>
            </a:fld>
            <a:endParaRPr lang="nl-BE"/>
          </a:p>
        </p:txBody>
      </p:sp>
      <p:sp>
        <p:nvSpPr>
          <p:cNvPr id="8" name="Footer Placeholder 7"/>
          <p:cNvSpPr>
            <a:spLocks noGrp="1"/>
          </p:cNvSpPr>
          <p:nvPr>
            <p:ph type="ftr" sz="quarter" idx="11"/>
          </p:nvPr>
        </p:nvSpPr>
        <p:spPr/>
        <p:txBody>
          <a:bodyPr/>
          <a:lstStyle/>
          <a:p>
            <a:pPr algn="l"/>
            <a:r>
              <a:rPr lang="nl-BE"/>
              <a:t>Powerpointsjabloon AP</a:t>
            </a:r>
            <a:endParaRPr lang="nl-BE" dirty="0"/>
          </a:p>
        </p:txBody>
      </p:sp>
      <p:sp>
        <p:nvSpPr>
          <p:cNvPr id="9" name="Slide Number Placeholder 8"/>
          <p:cNvSpPr>
            <a:spLocks noGrp="1"/>
          </p:cNvSpPr>
          <p:nvPr>
            <p:ph type="sldNum" sz="quarter" idx="12"/>
          </p:nvPr>
        </p:nvSpPr>
        <p:spPr/>
        <p:txBody>
          <a:bodyPr/>
          <a:lstStyle/>
          <a:p>
            <a:pPr>
              <a:defRPr/>
            </a:pPr>
            <a:fld id="{796DF6F5-4330-0F4E-BA8E-D58FB78E6A18}" type="slidenum">
              <a:rPr lang="nl-BE" altLang="nl-BE" smtClean="0"/>
              <a:pPr>
                <a:defRPr/>
              </a:pPr>
              <a:t>‹#›</a:t>
            </a:fld>
            <a:endParaRPr lang="nl-BE" altLang="nl-BE"/>
          </a:p>
        </p:txBody>
      </p:sp>
    </p:spTree>
    <p:extLst>
      <p:ext uri="{BB962C8B-B14F-4D97-AF65-F5344CB8AC3E}">
        <p14:creationId xmlns:p14="http://schemas.microsoft.com/office/powerpoint/2010/main" val="15840440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2C9D586-114A-B749-8320-F972FC7433EF}" type="datetime1">
              <a:rPr lang="nl-BE" smtClean="0"/>
              <a:t>14/09/2020</a:t>
            </a:fld>
            <a:endParaRPr lang="nl-BE"/>
          </a:p>
        </p:txBody>
      </p:sp>
      <p:sp>
        <p:nvSpPr>
          <p:cNvPr id="4" name="Footer Placeholder 3"/>
          <p:cNvSpPr>
            <a:spLocks noGrp="1"/>
          </p:cNvSpPr>
          <p:nvPr>
            <p:ph type="ftr" sz="quarter" idx="11"/>
          </p:nvPr>
        </p:nvSpPr>
        <p:spPr/>
        <p:txBody>
          <a:bodyPr/>
          <a:lstStyle/>
          <a:p>
            <a:pPr algn="l"/>
            <a:r>
              <a:rPr lang="nl-BE"/>
              <a:t>Powerpointsjabloon AP</a:t>
            </a:r>
            <a:endParaRPr lang="nl-BE" dirty="0"/>
          </a:p>
        </p:txBody>
      </p:sp>
      <p:sp>
        <p:nvSpPr>
          <p:cNvPr id="5" name="Slide Number Placeholder 4"/>
          <p:cNvSpPr>
            <a:spLocks noGrp="1"/>
          </p:cNvSpPr>
          <p:nvPr>
            <p:ph type="sldNum" sz="quarter" idx="12"/>
          </p:nvPr>
        </p:nvSpPr>
        <p:spPr/>
        <p:txBody>
          <a:bodyPr/>
          <a:lstStyle/>
          <a:p>
            <a:pPr>
              <a:defRPr/>
            </a:pPr>
            <a:fld id="{F6EDB5D1-DF30-2C4F-9961-E8B081F6984C}" type="slidenum">
              <a:rPr lang="nl-BE" altLang="nl-BE" smtClean="0"/>
              <a:pPr>
                <a:defRPr/>
              </a:pPr>
              <a:t>‹#›</a:t>
            </a:fld>
            <a:endParaRPr lang="nl-BE" altLang="nl-BE"/>
          </a:p>
        </p:txBody>
      </p:sp>
    </p:spTree>
    <p:extLst>
      <p:ext uri="{BB962C8B-B14F-4D97-AF65-F5344CB8AC3E}">
        <p14:creationId xmlns:p14="http://schemas.microsoft.com/office/powerpoint/2010/main" val="6768488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73B369-DF3D-5943-8EF7-559AB855FF21}" type="datetime1">
              <a:rPr lang="nl-BE" smtClean="0"/>
              <a:t>14/09/2020</a:t>
            </a:fld>
            <a:endParaRPr lang="nl-BE"/>
          </a:p>
        </p:txBody>
      </p:sp>
      <p:sp>
        <p:nvSpPr>
          <p:cNvPr id="3" name="Footer Placeholder 2"/>
          <p:cNvSpPr>
            <a:spLocks noGrp="1"/>
          </p:cNvSpPr>
          <p:nvPr>
            <p:ph type="ftr" sz="quarter" idx="11"/>
          </p:nvPr>
        </p:nvSpPr>
        <p:spPr/>
        <p:txBody>
          <a:bodyPr/>
          <a:lstStyle/>
          <a:p>
            <a:pPr algn="l"/>
            <a:r>
              <a:rPr lang="nl-BE"/>
              <a:t>Powerpointsjabloon AP</a:t>
            </a:r>
            <a:endParaRPr lang="nl-BE" dirty="0"/>
          </a:p>
        </p:txBody>
      </p:sp>
      <p:sp>
        <p:nvSpPr>
          <p:cNvPr id="4" name="Slide Number Placeholder 3"/>
          <p:cNvSpPr>
            <a:spLocks noGrp="1"/>
          </p:cNvSpPr>
          <p:nvPr>
            <p:ph type="sldNum" sz="quarter" idx="12"/>
          </p:nvPr>
        </p:nvSpPr>
        <p:spPr/>
        <p:txBody>
          <a:bodyPr/>
          <a:lstStyle/>
          <a:p>
            <a:pPr>
              <a:defRPr/>
            </a:pPr>
            <a:fld id="{1EC2CDF9-9263-B740-8E00-19522929F9AB}" type="slidenum">
              <a:rPr lang="nl-BE" altLang="nl-BE" smtClean="0"/>
              <a:pPr>
                <a:defRPr/>
              </a:pPr>
              <a:t>‹#›</a:t>
            </a:fld>
            <a:endParaRPr lang="nl-BE" altLang="nl-BE"/>
          </a:p>
        </p:txBody>
      </p:sp>
    </p:spTree>
    <p:extLst>
      <p:ext uri="{BB962C8B-B14F-4D97-AF65-F5344CB8AC3E}">
        <p14:creationId xmlns:p14="http://schemas.microsoft.com/office/powerpoint/2010/main" val="26415521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543857"/>
            <a:ext cx="3932237" cy="1026181"/>
          </a:xfrm>
        </p:spPr>
        <p:txBody>
          <a:bodyPr anchor="t" anchorCtr="0"/>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5183188" y="543858"/>
            <a:ext cx="6172200" cy="5317195"/>
          </a:xfrm>
        </p:spPr>
        <p:txBody>
          <a:bodyPr>
            <a:normAutofit/>
          </a:bodyPr>
          <a:lstStyle>
            <a:lvl1pPr>
              <a:defRPr sz="2400"/>
            </a:lvl1pPr>
            <a:lvl2pPr>
              <a:defRPr sz="24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1639893"/>
            <a:ext cx="3932237" cy="4229097"/>
          </a:xfrm>
        </p:spPr>
        <p:txBody>
          <a:bodyPr>
            <a:normAutofit/>
          </a:bodyPr>
          <a:lstStyle>
            <a:lvl1pPr marL="0" indent="0">
              <a:buNone/>
              <a:defRPr sz="2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5CEEAE3C-AC47-4A42-A90F-7574D2B5A3F0}" type="datetime1">
              <a:rPr lang="nl-BE" smtClean="0"/>
              <a:t>14/09/2020</a:t>
            </a:fld>
            <a:endParaRPr lang="nl-BE"/>
          </a:p>
        </p:txBody>
      </p:sp>
      <p:sp>
        <p:nvSpPr>
          <p:cNvPr id="6" name="Footer Placeholder 5"/>
          <p:cNvSpPr>
            <a:spLocks noGrp="1"/>
          </p:cNvSpPr>
          <p:nvPr>
            <p:ph type="ftr" sz="quarter" idx="11"/>
          </p:nvPr>
        </p:nvSpPr>
        <p:spPr/>
        <p:txBody>
          <a:bodyPr/>
          <a:lstStyle/>
          <a:p>
            <a:pPr algn="l"/>
            <a:r>
              <a:rPr lang="nl-BE"/>
              <a:t>Powerpointsjabloon AP</a:t>
            </a:r>
            <a:endParaRPr lang="nl-BE" dirty="0"/>
          </a:p>
        </p:txBody>
      </p:sp>
      <p:sp>
        <p:nvSpPr>
          <p:cNvPr id="7" name="Slide Number Placeholder 6"/>
          <p:cNvSpPr>
            <a:spLocks noGrp="1"/>
          </p:cNvSpPr>
          <p:nvPr>
            <p:ph type="sldNum" sz="quarter" idx="12"/>
          </p:nvPr>
        </p:nvSpPr>
        <p:spPr/>
        <p:txBody>
          <a:bodyPr/>
          <a:lstStyle/>
          <a:p>
            <a:pPr>
              <a:defRPr/>
            </a:pPr>
            <a:fld id="{38A58D05-430E-0847-99DB-393EF608C012}" type="slidenum">
              <a:rPr lang="nl-BE" altLang="nl-BE" smtClean="0"/>
              <a:pPr>
                <a:defRPr/>
              </a:pPr>
              <a:t>‹#›</a:t>
            </a:fld>
            <a:endParaRPr lang="nl-BE" altLang="nl-BE"/>
          </a:p>
        </p:txBody>
      </p:sp>
    </p:spTree>
    <p:extLst>
      <p:ext uri="{BB962C8B-B14F-4D97-AF65-F5344CB8AC3E}">
        <p14:creationId xmlns:p14="http://schemas.microsoft.com/office/powerpoint/2010/main" val="9565634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543857"/>
            <a:ext cx="3932237" cy="936601"/>
          </a:xfrm>
        </p:spPr>
        <p:txBody>
          <a:bodyPr anchor="t" anchorCtr="0"/>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543858"/>
            <a:ext cx="6172200" cy="5317195"/>
          </a:xfrm>
        </p:spPr>
        <p:txBody>
          <a:bodyPr anchor="t">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839788" y="1646713"/>
            <a:ext cx="3932237" cy="4222276"/>
          </a:xfrm>
        </p:spPr>
        <p:txBody>
          <a:bodyPr>
            <a:normAutofit/>
          </a:bodyPr>
          <a:lstStyle>
            <a:lvl1pPr marL="0" indent="0">
              <a:buNone/>
              <a:defRPr sz="2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E036BD4B-993E-3647-BCB5-747E410A6168}" type="datetime1">
              <a:rPr lang="nl-BE" smtClean="0"/>
              <a:t>14/09/2020</a:t>
            </a:fld>
            <a:endParaRPr lang="nl-BE"/>
          </a:p>
        </p:txBody>
      </p:sp>
      <p:sp>
        <p:nvSpPr>
          <p:cNvPr id="6" name="Footer Placeholder 5"/>
          <p:cNvSpPr>
            <a:spLocks noGrp="1"/>
          </p:cNvSpPr>
          <p:nvPr>
            <p:ph type="ftr" sz="quarter" idx="11"/>
          </p:nvPr>
        </p:nvSpPr>
        <p:spPr/>
        <p:txBody>
          <a:bodyPr/>
          <a:lstStyle/>
          <a:p>
            <a:pPr algn="l"/>
            <a:r>
              <a:rPr lang="nl-BE"/>
              <a:t>Powerpointsjabloon AP</a:t>
            </a:r>
            <a:endParaRPr lang="nl-BE" dirty="0"/>
          </a:p>
        </p:txBody>
      </p:sp>
      <p:sp>
        <p:nvSpPr>
          <p:cNvPr id="7" name="Slide Number Placeholder 6"/>
          <p:cNvSpPr>
            <a:spLocks noGrp="1"/>
          </p:cNvSpPr>
          <p:nvPr>
            <p:ph type="sldNum" sz="quarter" idx="12"/>
          </p:nvPr>
        </p:nvSpPr>
        <p:spPr/>
        <p:txBody>
          <a:bodyPr/>
          <a:lstStyle/>
          <a:p>
            <a:pPr>
              <a:defRPr/>
            </a:pPr>
            <a:fld id="{BD863256-C21F-4642-8DC7-8E17EB833182}" type="slidenum">
              <a:rPr lang="nl-BE" altLang="nl-BE" smtClean="0"/>
              <a:pPr>
                <a:defRPr/>
              </a:pPr>
              <a:t>‹#›</a:t>
            </a:fld>
            <a:endParaRPr lang="nl-BE" altLang="nl-BE"/>
          </a:p>
        </p:txBody>
      </p:sp>
    </p:spTree>
    <p:extLst>
      <p:ext uri="{BB962C8B-B14F-4D97-AF65-F5344CB8AC3E}">
        <p14:creationId xmlns:p14="http://schemas.microsoft.com/office/powerpoint/2010/main" val="818010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4967" y="274638"/>
            <a:ext cx="2741084" cy="5846762"/>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2167" cy="58467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D02C08FF-274D-B749-9D8A-566E0B8D728A}"/>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6D44BC79-D10D-3443-8C69-236C2D592576}"/>
              </a:ext>
            </a:extLst>
          </p:cNvPr>
          <p:cNvSpPr>
            <a:spLocks noGrp="1" noChangeArrowheads="1"/>
          </p:cNvSpPr>
          <p:nvPr>
            <p:ph type="sldNum" idx="11"/>
          </p:nvPr>
        </p:nvSpPr>
        <p:spPr>
          <a:ln/>
        </p:spPr>
        <p:txBody>
          <a:bodyPr/>
          <a:lstStyle>
            <a:lvl1pPr>
              <a:defRPr/>
            </a:lvl1pPr>
          </a:lstStyle>
          <a:p>
            <a:pPr>
              <a:defRPr/>
            </a:pPr>
            <a:fld id="{DBABCEB4-4DA6-A34E-977D-A0166327740A}" type="slidenum">
              <a:rPr lang="nl-BE" altLang="nl-BE"/>
              <a:pPr>
                <a:defRPr/>
              </a:pPr>
              <a:t>‹#›</a:t>
            </a:fld>
            <a:endParaRPr lang="nl-BE" altLang="nl-BE"/>
          </a:p>
        </p:txBody>
      </p:sp>
    </p:spTree>
    <p:extLst>
      <p:ext uri="{BB962C8B-B14F-4D97-AF65-F5344CB8AC3E}">
        <p14:creationId xmlns:p14="http://schemas.microsoft.com/office/powerpoint/2010/main" val="2112597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4">
            <a:extLst>
              <a:ext uri="{FF2B5EF4-FFF2-40B4-BE49-F238E27FC236}">
                <a16:creationId xmlns:a16="http://schemas.microsoft.com/office/drawing/2014/main" id="{2989E846-8EFB-E447-A609-F84494BE8F61}"/>
              </a:ext>
            </a:extLst>
          </p:cNvPr>
          <p:cNvSpPr>
            <a:spLocks noGrp="1" noChangeArrowheads="1"/>
          </p:cNvSpPr>
          <p:nvPr>
            <p:ph type="sldNum" idx="10"/>
          </p:nvPr>
        </p:nvSpPr>
        <p:spPr>
          <a:ln/>
        </p:spPr>
        <p:txBody>
          <a:bodyPr/>
          <a:lstStyle>
            <a:lvl1pPr>
              <a:defRPr/>
            </a:lvl1pPr>
          </a:lstStyle>
          <a:p>
            <a:pPr>
              <a:defRPr/>
            </a:pPr>
            <a:fld id="{85BFB5EE-BB26-BA48-962C-CFFA025215A9}" type="slidenum">
              <a:rPr lang="nl-BE" altLang="nl-BE"/>
              <a:pPr>
                <a:defRPr/>
              </a:pPr>
              <a:t>‹#›</a:t>
            </a:fld>
            <a:endParaRPr lang="nl-BE" altLang="nl-BE"/>
          </a:p>
        </p:txBody>
      </p:sp>
    </p:spTree>
    <p:extLst>
      <p:ext uri="{BB962C8B-B14F-4D97-AF65-F5344CB8AC3E}">
        <p14:creationId xmlns:p14="http://schemas.microsoft.com/office/powerpoint/2010/main" val="222709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5F9DF5EC-B0C3-2545-BCE3-45D06285EA1C}"/>
              </a:ext>
            </a:extLst>
          </p:cNvPr>
          <p:cNvSpPr>
            <a:spLocks noGrp="1" noChangeArrowheads="1"/>
          </p:cNvSpPr>
          <p:nvPr>
            <p:ph type="sldNum" idx="10"/>
          </p:nvPr>
        </p:nvSpPr>
        <p:spPr>
          <a:ln/>
        </p:spPr>
        <p:txBody>
          <a:bodyPr/>
          <a:lstStyle>
            <a:lvl1pPr>
              <a:defRPr/>
            </a:lvl1pPr>
          </a:lstStyle>
          <a:p>
            <a:pPr>
              <a:defRPr/>
            </a:pPr>
            <a:fld id="{FABC5BAC-56AB-D146-A922-4C38D1FE85B6}" type="slidenum">
              <a:rPr lang="nl-BE" altLang="nl-BE"/>
              <a:pPr>
                <a:defRPr/>
              </a:pPr>
              <a:t>‹#›</a:t>
            </a:fld>
            <a:endParaRPr lang="nl-BE" altLang="nl-BE"/>
          </a:p>
        </p:txBody>
      </p:sp>
    </p:spTree>
    <p:extLst>
      <p:ext uri="{BB962C8B-B14F-4D97-AF65-F5344CB8AC3E}">
        <p14:creationId xmlns:p14="http://schemas.microsoft.com/office/powerpoint/2010/main" val="430606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4">
            <a:extLst>
              <a:ext uri="{FF2B5EF4-FFF2-40B4-BE49-F238E27FC236}">
                <a16:creationId xmlns:a16="http://schemas.microsoft.com/office/drawing/2014/main" id="{5933CA31-C1EA-144E-98C5-606A863DE36F}"/>
              </a:ext>
            </a:extLst>
          </p:cNvPr>
          <p:cNvSpPr>
            <a:spLocks noGrp="1" noChangeArrowheads="1"/>
          </p:cNvSpPr>
          <p:nvPr>
            <p:ph type="sldNum" idx="10"/>
          </p:nvPr>
        </p:nvSpPr>
        <p:spPr>
          <a:ln/>
        </p:spPr>
        <p:txBody>
          <a:bodyPr/>
          <a:lstStyle>
            <a:lvl1pPr>
              <a:defRPr/>
            </a:lvl1pPr>
          </a:lstStyle>
          <a:p>
            <a:pPr>
              <a:defRPr/>
            </a:pPr>
            <a:fld id="{BA2E27DB-DB05-684D-B94A-0D18FF5993E3}" type="slidenum">
              <a:rPr lang="nl-BE" altLang="nl-BE"/>
              <a:pPr>
                <a:defRPr/>
              </a:pPr>
              <a:t>‹#›</a:t>
            </a:fld>
            <a:endParaRPr lang="nl-BE" altLang="nl-BE"/>
          </a:p>
        </p:txBody>
      </p:sp>
    </p:spTree>
    <p:extLst>
      <p:ext uri="{BB962C8B-B14F-4D97-AF65-F5344CB8AC3E}">
        <p14:creationId xmlns:p14="http://schemas.microsoft.com/office/powerpoint/2010/main" val="3602748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0" y="1600200"/>
            <a:ext cx="5380567"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3367" y="1600200"/>
            <a:ext cx="5382684"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4">
            <a:extLst>
              <a:ext uri="{FF2B5EF4-FFF2-40B4-BE49-F238E27FC236}">
                <a16:creationId xmlns:a16="http://schemas.microsoft.com/office/drawing/2014/main" id="{0D9ACEBA-E421-BA40-B86B-BED97DAEF40E}"/>
              </a:ext>
            </a:extLst>
          </p:cNvPr>
          <p:cNvSpPr>
            <a:spLocks noGrp="1" noChangeArrowheads="1"/>
          </p:cNvSpPr>
          <p:nvPr>
            <p:ph type="sldNum" idx="10"/>
          </p:nvPr>
        </p:nvSpPr>
        <p:spPr>
          <a:ln/>
        </p:spPr>
        <p:txBody>
          <a:bodyPr/>
          <a:lstStyle>
            <a:lvl1pPr>
              <a:defRPr/>
            </a:lvl1pPr>
          </a:lstStyle>
          <a:p>
            <a:pPr>
              <a:defRPr/>
            </a:pPr>
            <a:fld id="{58D67CD7-B420-8941-8B92-96602851ADDE}" type="slidenum">
              <a:rPr lang="nl-BE" altLang="nl-BE"/>
              <a:pPr>
                <a:defRPr/>
              </a:pPr>
              <a:t>‹#›</a:t>
            </a:fld>
            <a:endParaRPr lang="nl-BE" altLang="nl-BE"/>
          </a:p>
        </p:txBody>
      </p:sp>
    </p:spTree>
    <p:extLst>
      <p:ext uri="{BB962C8B-B14F-4D97-AF65-F5344CB8AC3E}">
        <p14:creationId xmlns:p14="http://schemas.microsoft.com/office/powerpoint/2010/main" val="4116424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4">
            <a:extLst>
              <a:ext uri="{FF2B5EF4-FFF2-40B4-BE49-F238E27FC236}">
                <a16:creationId xmlns:a16="http://schemas.microsoft.com/office/drawing/2014/main" id="{88F14590-4960-AE48-B0EB-94DEE26B6E82}"/>
              </a:ext>
            </a:extLst>
          </p:cNvPr>
          <p:cNvSpPr>
            <a:spLocks noGrp="1" noChangeArrowheads="1"/>
          </p:cNvSpPr>
          <p:nvPr>
            <p:ph type="sldNum" idx="10"/>
          </p:nvPr>
        </p:nvSpPr>
        <p:spPr>
          <a:ln/>
        </p:spPr>
        <p:txBody>
          <a:bodyPr/>
          <a:lstStyle>
            <a:lvl1pPr>
              <a:defRPr/>
            </a:lvl1pPr>
          </a:lstStyle>
          <a:p>
            <a:pPr>
              <a:defRPr/>
            </a:pPr>
            <a:fld id="{A4EA91A1-6E95-2D49-8AFA-3F9AC2FA3C0F}" type="slidenum">
              <a:rPr lang="nl-BE" altLang="nl-BE"/>
              <a:pPr>
                <a:defRPr/>
              </a:pPr>
              <a:t>‹#›</a:t>
            </a:fld>
            <a:endParaRPr lang="nl-BE" altLang="nl-BE"/>
          </a:p>
        </p:txBody>
      </p:sp>
    </p:spTree>
    <p:extLst>
      <p:ext uri="{BB962C8B-B14F-4D97-AF65-F5344CB8AC3E}">
        <p14:creationId xmlns:p14="http://schemas.microsoft.com/office/powerpoint/2010/main" val="1745188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4">
            <a:extLst>
              <a:ext uri="{FF2B5EF4-FFF2-40B4-BE49-F238E27FC236}">
                <a16:creationId xmlns:a16="http://schemas.microsoft.com/office/drawing/2014/main" id="{715CFFD4-168A-6C4C-AC15-34BF4E8A0271}"/>
              </a:ext>
            </a:extLst>
          </p:cNvPr>
          <p:cNvSpPr>
            <a:spLocks noGrp="1" noChangeArrowheads="1"/>
          </p:cNvSpPr>
          <p:nvPr>
            <p:ph type="sldNum" idx="10"/>
          </p:nvPr>
        </p:nvSpPr>
        <p:spPr>
          <a:ln/>
        </p:spPr>
        <p:txBody>
          <a:bodyPr/>
          <a:lstStyle>
            <a:lvl1pPr>
              <a:defRPr/>
            </a:lvl1pPr>
          </a:lstStyle>
          <a:p>
            <a:pPr>
              <a:defRPr/>
            </a:pPr>
            <a:fld id="{BDA574CD-D433-544E-A3C5-FE0BA1B50266}" type="slidenum">
              <a:rPr lang="nl-BE" altLang="nl-BE"/>
              <a:pPr>
                <a:defRPr/>
              </a:pPr>
              <a:t>‹#›</a:t>
            </a:fld>
            <a:endParaRPr lang="nl-BE" altLang="nl-BE"/>
          </a:p>
        </p:txBody>
      </p:sp>
    </p:spTree>
    <p:extLst>
      <p:ext uri="{BB962C8B-B14F-4D97-AF65-F5344CB8AC3E}">
        <p14:creationId xmlns:p14="http://schemas.microsoft.com/office/powerpoint/2010/main" val="958493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7442D46-027B-D14F-85AC-AFE41467744D}"/>
              </a:ext>
            </a:extLst>
          </p:cNvPr>
          <p:cNvSpPr>
            <a:spLocks noGrp="1" noChangeArrowheads="1"/>
          </p:cNvSpPr>
          <p:nvPr>
            <p:ph type="sldNum" idx="10"/>
          </p:nvPr>
        </p:nvSpPr>
        <p:spPr>
          <a:ln/>
        </p:spPr>
        <p:txBody>
          <a:bodyPr/>
          <a:lstStyle>
            <a:lvl1pPr>
              <a:defRPr/>
            </a:lvl1pPr>
          </a:lstStyle>
          <a:p>
            <a:pPr>
              <a:defRPr/>
            </a:pPr>
            <a:fld id="{06893A6A-3A1C-DC4D-A0AD-C22BB5BB5E9D}" type="slidenum">
              <a:rPr lang="nl-BE" altLang="nl-BE"/>
              <a:pPr>
                <a:defRPr/>
              </a:pPr>
              <a:t>‹#›</a:t>
            </a:fld>
            <a:endParaRPr lang="nl-BE" altLang="nl-BE"/>
          </a:p>
        </p:txBody>
      </p:sp>
    </p:spTree>
    <p:extLst>
      <p:ext uri="{BB962C8B-B14F-4D97-AF65-F5344CB8AC3E}">
        <p14:creationId xmlns:p14="http://schemas.microsoft.com/office/powerpoint/2010/main" val="513859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D3293221-5398-B24D-A8CE-3294822A35B3}"/>
              </a:ext>
            </a:extLst>
          </p:cNvPr>
          <p:cNvSpPr>
            <a:spLocks noGrp="1" noChangeArrowheads="1"/>
          </p:cNvSpPr>
          <p:nvPr>
            <p:ph type="sldNum" idx="10"/>
          </p:nvPr>
        </p:nvSpPr>
        <p:spPr>
          <a:ln/>
        </p:spPr>
        <p:txBody>
          <a:bodyPr/>
          <a:lstStyle>
            <a:lvl1pPr>
              <a:defRPr/>
            </a:lvl1pPr>
          </a:lstStyle>
          <a:p>
            <a:pPr>
              <a:defRPr/>
            </a:pPr>
            <a:fld id="{7C5CBD2C-2F5C-244B-8475-764DB3C31EC5}" type="slidenum">
              <a:rPr lang="nl-BE" altLang="nl-BE"/>
              <a:pPr>
                <a:defRPr/>
              </a:pPr>
              <a:t>‹#›</a:t>
            </a:fld>
            <a:endParaRPr lang="nl-BE" altLang="nl-BE"/>
          </a:p>
        </p:txBody>
      </p:sp>
    </p:spTree>
    <p:extLst>
      <p:ext uri="{BB962C8B-B14F-4D97-AF65-F5344CB8AC3E}">
        <p14:creationId xmlns:p14="http://schemas.microsoft.com/office/powerpoint/2010/main" val="3857773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890F258C-7DC3-7942-9DF2-0DFCB8DE8D18}"/>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4C8DC0B7-09B2-ED42-B87F-2BFE9DB2D744}"/>
              </a:ext>
            </a:extLst>
          </p:cNvPr>
          <p:cNvSpPr>
            <a:spLocks noGrp="1" noChangeArrowheads="1"/>
          </p:cNvSpPr>
          <p:nvPr>
            <p:ph type="sldNum" idx="11"/>
          </p:nvPr>
        </p:nvSpPr>
        <p:spPr>
          <a:ln/>
        </p:spPr>
        <p:txBody>
          <a:bodyPr/>
          <a:lstStyle>
            <a:lvl1pPr>
              <a:defRPr/>
            </a:lvl1pPr>
          </a:lstStyle>
          <a:p>
            <a:pPr>
              <a:defRPr/>
            </a:pPr>
            <a:fld id="{5028DA90-FEE3-884C-B98D-E3C040D9BEA8}" type="slidenum">
              <a:rPr lang="nl-BE" altLang="nl-BE"/>
              <a:pPr>
                <a:defRPr/>
              </a:pPr>
              <a:t>‹#›</a:t>
            </a:fld>
            <a:endParaRPr lang="nl-BE" altLang="nl-BE"/>
          </a:p>
        </p:txBody>
      </p:sp>
    </p:spTree>
    <p:extLst>
      <p:ext uri="{BB962C8B-B14F-4D97-AF65-F5344CB8AC3E}">
        <p14:creationId xmlns:p14="http://schemas.microsoft.com/office/powerpoint/2010/main" val="48567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AE3A469C-C5AA-6F44-A985-AA5A0C853CE7}"/>
              </a:ext>
            </a:extLst>
          </p:cNvPr>
          <p:cNvSpPr>
            <a:spLocks noGrp="1" noChangeArrowheads="1"/>
          </p:cNvSpPr>
          <p:nvPr>
            <p:ph type="sldNum" idx="10"/>
          </p:nvPr>
        </p:nvSpPr>
        <p:spPr>
          <a:ln/>
        </p:spPr>
        <p:txBody>
          <a:bodyPr/>
          <a:lstStyle>
            <a:lvl1pPr>
              <a:defRPr/>
            </a:lvl1pPr>
          </a:lstStyle>
          <a:p>
            <a:pPr>
              <a:defRPr/>
            </a:pPr>
            <a:fld id="{24106972-F1D1-674E-8A2E-AAD9695DF753}" type="slidenum">
              <a:rPr lang="nl-BE" altLang="nl-BE"/>
              <a:pPr>
                <a:defRPr/>
              </a:pPr>
              <a:t>‹#›</a:t>
            </a:fld>
            <a:endParaRPr lang="nl-BE" altLang="nl-BE"/>
          </a:p>
        </p:txBody>
      </p:sp>
    </p:spTree>
    <p:extLst>
      <p:ext uri="{BB962C8B-B14F-4D97-AF65-F5344CB8AC3E}">
        <p14:creationId xmlns:p14="http://schemas.microsoft.com/office/powerpoint/2010/main" val="3481094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FED9C957-D6F7-EA4D-8CA8-DBE7867F9288}"/>
              </a:ext>
            </a:extLst>
          </p:cNvPr>
          <p:cNvSpPr>
            <a:spLocks noGrp="1" noChangeArrowheads="1"/>
          </p:cNvSpPr>
          <p:nvPr>
            <p:ph type="sldNum" idx="10"/>
          </p:nvPr>
        </p:nvSpPr>
        <p:spPr>
          <a:ln/>
        </p:spPr>
        <p:txBody>
          <a:bodyPr/>
          <a:lstStyle>
            <a:lvl1pPr>
              <a:defRPr/>
            </a:lvl1pPr>
          </a:lstStyle>
          <a:p>
            <a:pPr>
              <a:defRPr/>
            </a:pPr>
            <a:fld id="{B7252A94-8EB7-2446-9A12-116B531105B2}" type="slidenum">
              <a:rPr lang="nl-BE" altLang="nl-BE"/>
              <a:pPr>
                <a:defRPr/>
              </a:pPr>
              <a:t>‹#›</a:t>
            </a:fld>
            <a:endParaRPr lang="nl-BE" altLang="nl-BE"/>
          </a:p>
        </p:txBody>
      </p:sp>
    </p:spTree>
    <p:extLst>
      <p:ext uri="{BB962C8B-B14F-4D97-AF65-F5344CB8AC3E}">
        <p14:creationId xmlns:p14="http://schemas.microsoft.com/office/powerpoint/2010/main" val="25762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4967" y="274638"/>
            <a:ext cx="2741084" cy="5846762"/>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2167" cy="58467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0A1F35AA-66D5-B84B-9881-2BE1721226A7}"/>
              </a:ext>
            </a:extLst>
          </p:cNvPr>
          <p:cNvSpPr>
            <a:spLocks noGrp="1" noChangeArrowheads="1"/>
          </p:cNvSpPr>
          <p:nvPr>
            <p:ph type="sldNum" idx="10"/>
          </p:nvPr>
        </p:nvSpPr>
        <p:spPr>
          <a:ln/>
        </p:spPr>
        <p:txBody>
          <a:bodyPr/>
          <a:lstStyle>
            <a:lvl1pPr>
              <a:defRPr/>
            </a:lvl1pPr>
          </a:lstStyle>
          <a:p>
            <a:pPr>
              <a:defRPr/>
            </a:pPr>
            <a:fld id="{9855422A-B599-F143-B66A-F5265DAD37B1}" type="slidenum">
              <a:rPr lang="nl-BE" altLang="nl-BE"/>
              <a:pPr>
                <a:defRPr/>
              </a:pPr>
              <a:t>‹#›</a:t>
            </a:fld>
            <a:endParaRPr lang="nl-BE" altLang="nl-BE"/>
          </a:p>
        </p:txBody>
      </p:sp>
    </p:spTree>
    <p:extLst>
      <p:ext uri="{BB962C8B-B14F-4D97-AF65-F5344CB8AC3E}">
        <p14:creationId xmlns:p14="http://schemas.microsoft.com/office/powerpoint/2010/main" val="21079965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4">
            <a:extLst>
              <a:ext uri="{FF2B5EF4-FFF2-40B4-BE49-F238E27FC236}">
                <a16:creationId xmlns:a16="http://schemas.microsoft.com/office/drawing/2014/main" id="{695563D4-DB3D-B64D-8897-F9F505B6F82E}"/>
              </a:ext>
            </a:extLst>
          </p:cNvPr>
          <p:cNvSpPr>
            <a:spLocks noGrp="1" noChangeArrowheads="1"/>
          </p:cNvSpPr>
          <p:nvPr>
            <p:ph type="sldNum" idx="10"/>
          </p:nvPr>
        </p:nvSpPr>
        <p:spPr>
          <a:ln/>
        </p:spPr>
        <p:txBody>
          <a:bodyPr/>
          <a:lstStyle>
            <a:lvl1pPr>
              <a:defRPr/>
            </a:lvl1pPr>
          </a:lstStyle>
          <a:p>
            <a:pPr>
              <a:defRPr/>
            </a:pPr>
            <a:fld id="{AD4174E1-9573-EC4C-A622-EE9E1D84DB34}" type="slidenum">
              <a:rPr lang="nl-BE" altLang="nl-BE"/>
              <a:pPr>
                <a:defRPr/>
              </a:pPr>
              <a:t>‹#›</a:t>
            </a:fld>
            <a:endParaRPr lang="nl-BE" altLang="nl-BE"/>
          </a:p>
        </p:txBody>
      </p:sp>
    </p:spTree>
    <p:extLst>
      <p:ext uri="{BB962C8B-B14F-4D97-AF65-F5344CB8AC3E}">
        <p14:creationId xmlns:p14="http://schemas.microsoft.com/office/powerpoint/2010/main" val="68999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3773EE7F-E554-E342-8C7E-37F9D4B8740E}"/>
              </a:ext>
            </a:extLst>
          </p:cNvPr>
          <p:cNvSpPr>
            <a:spLocks noGrp="1" noChangeArrowheads="1"/>
          </p:cNvSpPr>
          <p:nvPr>
            <p:ph type="sldNum" idx="10"/>
          </p:nvPr>
        </p:nvSpPr>
        <p:spPr>
          <a:ln/>
        </p:spPr>
        <p:txBody>
          <a:bodyPr/>
          <a:lstStyle>
            <a:lvl1pPr>
              <a:defRPr/>
            </a:lvl1pPr>
          </a:lstStyle>
          <a:p>
            <a:pPr>
              <a:defRPr/>
            </a:pPr>
            <a:fld id="{B14012A6-EF0F-3F4B-AE11-078CA2DC1413}" type="slidenum">
              <a:rPr lang="nl-BE" altLang="nl-BE"/>
              <a:pPr>
                <a:defRPr/>
              </a:pPr>
              <a:t>‹#›</a:t>
            </a:fld>
            <a:endParaRPr lang="nl-BE" altLang="nl-BE"/>
          </a:p>
        </p:txBody>
      </p:sp>
    </p:spTree>
    <p:extLst>
      <p:ext uri="{BB962C8B-B14F-4D97-AF65-F5344CB8AC3E}">
        <p14:creationId xmlns:p14="http://schemas.microsoft.com/office/powerpoint/2010/main" val="1998538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4">
            <a:extLst>
              <a:ext uri="{FF2B5EF4-FFF2-40B4-BE49-F238E27FC236}">
                <a16:creationId xmlns:a16="http://schemas.microsoft.com/office/drawing/2014/main" id="{AAA40714-3E63-CC44-9494-6E94F58F2CCD}"/>
              </a:ext>
            </a:extLst>
          </p:cNvPr>
          <p:cNvSpPr>
            <a:spLocks noGrp="1" noChangeArrowheads="1"/>
          </p:cNvSpPr>
          <p:nvPr>
            <p:ph type="sldNum" idx="10"/>
          </p:nvPr>
        </p:nvSpPr>
        <p:spPr>
          <a:ln/>
        </p:spPr>
        <p:txBody>
          <a:bodyPr/>
          <a:lstStyle>
            <a:lvl1pPr>
              <a:defRPr/>
            </a:lvl1pPr>
          </a:lstStyle>
          <a:p>
            <a:pPr>
              <a:defRPr/>
            </a:pPr>
            <a:fld id="{C2CE20BA-F8D5-8A46-98F4-4CEBF5531839}" type="slidenum">
              <a:rPr lang="nl-BE" altLang="nl-BE"/>
              <a:pPr>
                <a:defRPr/>
              </a:pPr>
              <a:t>‹#›</a:t>
            </a:fld>
            <a:endParaRPr lang="nl-BE" altLang="nl-BE"/>
          </a:p>
        </p:txBody>
      </p:sp>
    </p:spTree>
    <p:extLst>
      <p:ext uri="{BB962C8B-B14F-4D97-AF65-F5344CB8AC3E}">
        <p14:creationId xmlns:p14="http://schemas.microsoft.com/office/powerpoint/2010/main" val="3816305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0" y="1600200"/>
            <a:ext cx="5380567"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3367" y="1600200"/>
            <a:ext cx="5382684"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4">
            <a:extLst>
              <a:ext uri="{FF2B5EF4-FFF2-40B4-BE49-F238E27FC236}">
                <a16:creationId xmlns:a16="http://schemas.microsoft.com/office/drawing/2014/main" id="{740AA52F-15F0-3B4A-972E-47E33E310413}"/>
              </a:ext>
            </a:extLst>
          </p:cNvPr>
          <p:cNvSpPr>
            <a:spLocks noGrp="1" noChangeArrowheads="1"/>
          </p:cNvSpPr>
          <p:nvPr>
            <p:ph type="sldNum" idx="10"/>
          </p:nvPr>
        </p:nvSpPr>
        <p:spPr>
          <a:ln/>
        </p:spPr>
        <p:txBody>
          <a:bodyPr/>
          <a:lstStyle>
            <a:lvl1pPr>
              <a:defRPr/>
            </a:lvl1pPr>
          </a:lstStyle>
          <a:p>
            <a:pPr>
              <a:defRPr/>
            </a:pPr>
            <a:fld id="{CC197655-421A-EA45-B4E3-BF4DF4386786}" type="slidenum">
              <a:rPr lang="nl-BE" altLang="nl-BE"/>
              <a:pPr>
                <a:defRPr/>
              </a:pPr>
              <a:t>‹#›</a:t>
            </a:fld>
            <a:endParaRPr lang="nl-BE" altLang="nl-BE"/>
          </a:p>
        </p:txBody>
      </p:sp>
    </p:spTree>
    <p:extLst>
      <p:ext uri="{BB962C8B-B14F-4D97-AF65-F5344CB8AC3E}">
        <p14:creationId xmlns:p14="http://schemas.microsoft.com/office/powerpoint/2010/main" val="2503673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4">
            <a:extLst>
              <a:ext uri="{FF2B5EF4-FFF2-40B4-BE49-F238E27FC236}">
                <a16:creationId xmlns:a16="http://schemas.microsoft.com/office/drawing/2014/main" id="{F5AC881A-52C5-1F40-9FFA-7FD660EFE3C5}"/>
              </a:ext>
            </a:extLst>
          </p:cNvPr>
          <p:cNvSpPr>
            <a:spLocks noGrp="1" noChangeArrowheads="1"/>
          </p:cNvSpPr>
          <p:nvPr>
            <p:ph type="sldNum" idx="10"/>
          </p:nvPr>
        </p:nvSpPr>
        <p:spPr>
          <a:ln/>
        </p:spPr>
        <p:txBody>
          <a:bodyPr/>
          <a:lstStyle>
            <a:lvl1pPr>
              <a:defRPr/>
            </a:lvl1pPr>
          </a:lstStyle>
          <a:p>
            <a:pPr>
              <a:defRPr/>
            </a:pPr>
            <a:fld id="{344B3398-AE88-8F48-96BD-B44816FA84BF}" type="slidenum">
              <a:rPr lang="nl-BE" altLang="nl-BE"/>
              <a:pPr>
                <a:defRPr/>
              </a:pPr>
              <a:t>‹#›</a:t>
            </a:fld>
            <a:endParaRPr lang="nl-BE" altLang="nl-BE"/>
          </a:p>
        </p:txBody>
      </p:sp>
    </p:spTree>
    <p:extLst>
      <p:ext uri="{BB962C8B-B14F-4D97-AF65-F5344CB8AC3E}">
        <p14:creationId xmlns:p14="http://schemas.microsoft.com/office/powerpoint/2010/main" val="3226216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4">
            <a:extLst>
              <a:ext uri="{FF2B5EF4-FFF2-40B4-BE49-F238E27FC236}">
                <a16:creationId xmlns:a16="http://schemas.microsoft.com/office/drawing/2014/main" id="{02B87F67-1B0F-D64C-86E3-09509F72A974}"/>
              </a:ext>
            </a:extLst>
          </p:cNvPr>
          <p:cNvSpPr>
            <a:spLocks noGrp="1" noChangeArrowheads="1"/>
          </p:cNvSpPr>
          <p:nvPr>
            <p:ph type="sldNum" idx="10"/>
          </p:nvPr>
        </p:nvSpPr>
        <p:spPr>
          <a:ln/>
        </p:spPr>
        <p:txBody>
          <a:bodyPr/>
          <a:lstStyle>
            <a:lvl1pPr>
              <a:defRPr/>
            </a:lvl1pPr>
          </a:lstStyle>
          <a:p>
            <a:pPr>
              <a:defRPr/>
            </a:pPr>
            <a:fld id="{C9E21341-3FD0-234B-B018-F027E4E15725}" type="slidenum">
              <a:rPr lang="nl-BE" altLang="nl-BE"/>
              <a:pPr>
                <a:defRPr/>
              </a:pPr>
              <a:t>‹#›</a:t>
            </a:fld>
            <a:endParaRPr lang="nl-BE" altLang="nl-BE"/>
          </a:p>
        </p:txBody>
      </p:sp>
    </p:spTree>
    <p:extLst>
      <p:ext uri="{BB962C8B-B14F-4D97-AF65-F5344CB8AC3E}">
        <p14:creationId xmlns:p14="http://schemas.microsoft.com/office/powerpoint/2010/main" val="11527839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A27554D-BFFC-E043-852D-8667B8650E2F}"/>
              </a:ext>
            </a:extLst>
          </p:cNvPr>
          <p:cNvSpPr>
            <a:spLocks noGrp="1" noChangeArrowheads="1"/>
          </p:cNvSpPr>
          <p:nvPr>
            <p:ph type="sldNum" idx="10"/>
          </p:nvPr>
        </p:nvSpPr>
        <p:spPr>
          <a:ln/>
        </p:spPr>
        <p:txBody>
          <a:bodyPr/>
          <a:lstStyle>
            <a:lvl1pPr>
              <a:defRPr/>
            </a:lvl1pPr>
          </a:lstStyle>
          <a:p>
            <a:pPr>
              <a:defRPr/>
            </a:pPr>
            <a:fld id="{52D31C43-687A-A74D-BD30-F2BD9E6E1670}" type="slidenum">
              <a:rPr lang="nl-BE" altLang="nl-BE"/>
              <a:pPr>
                <a:defRPr/>
              </a:pPr>
              <a:t>‹#›</a:t>
            </a:fld>
            <a:endParaRPr lang="nl-BE" altLang="nl-BE"/>
          </a:p>
        </p:txBody>
      </p:sp>
    </p:spTree>
    <p:extLst>
      <p:ext uri="{BB962C8B-B14F-4D97-AF65-F5344CB8AC3E}">
        <p14:creationId xmlns:p14="http://schemas.microsoft.com/office/powerpoint/2010/main" val="22584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3">
            <a:extLst>
              <a:ext uri="{FF2B5EF4-FFF2-40B4-BE49-F238E27FC236}">
                <a16:creationId xmlns:a16="http://schemas.microsoft.com/office/drawing/2014/main" id="{AAFCCBE4-92CA-D04A-9D26-0E60EF4FE414}"/>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5" name="Rectangle 5">
            <a:extLst>
              <a:ext uri="{FF2B5EF4-FFF2-40B4-BE49-F238E27FC236}">
                <a16:creationId xmlns:a16="http://schemas.microsoft.com/office/drawing/2014/main" id="{77F5B269-D872-DA41-9FCB-AE6CDAE9673F}"/>
              </a:ext>
            </a:extLst>
          </p:cNvPr>
          <p:cNvSpPr>
            <a:spLocks noGrp="1" noChangeArrowheads="1"/>
          </p:cNvSpPr>
          <p:nvPr>
            <p:ph type="sldNum" idx="11"/>
          </p:nvPr>
        </p:nvSpPr>
        <p:spPr>
          <a:ln/>
        </p:spPr>
        <p:txBody>
          <a:bodyPr/>
          <a:lstStyle>
            <a:lvl1pPr>
              <a:defRPr/>
            </a:lvl1pPr>
          </a:lstStyle>
          <a:p>
            <a:pPr>
              <a:defRPr/>
            </a:pPr>
            <a:fld id="{0451FE39-E8E6-0F4E-806E-DD9BE6F5F66E}" type="slidenum">
              <a:rPr lang="nl-BE" altLang="nl-BE"/>
              <a:pPr>
                <a:defRPr/>
              </a:pPr>
              <a:t>‹#›</a:t>
            </a:fld>
            <a:endParaRPr lang="nl-BE" altLang="nl-BE"/>
          </a:p>
        </p:txBody>
      </p:sp>
    </p:spTree>
    <p:extLst>
      <p:ext uri="{BB962C8B-B14F-4D97-AF65-F5344CB8AC3E}">
        <p14:creationId xmlns:p14="http://schemas.microsoft.com/office/powerpoint/2010/main" val="2684985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58138434-E47B-E242-A758-60AE96B3E3E3}"/>
              </a:ext>
            </a:extLst>
          </p:cNvPr>
          <p:cNvSpPr>
            <a:spLocks noGrp="1" noChangeArrowheads="1"/>
          </p:cNvSpPr>
          <p:nvPr>
            <p:ph type="sldNum" idx="10"/>
          </p:nvPr>
        </p:nvSpPr>
        <p:spPr>
          <a:ln/>
        </p:spPr>
        <p:txBody>
          <a:bodyPr/>
          <a:lstStyle>
            <a:lvl1pPr>
              <a:defRPr/>
            </a:lvl1pPr>
          </a:lstStyle>
          <a:p>
            <a:pPr>
              <a:defRPr/>
            </a:pPr>
            <a:fld id="{A8259B26-3AA7-D84F-9D99-FA03C337BB4F}" type="slidenum">
              <a:rPr lang="nl-BE" altLang="nl-BE"/>
              <a:pPr>
                <a:defRPr/>
              </a:pPr>
              <a:t>‹#›</a:t>
            </a:fld>
            <a:endParaRPr lang="nl-BE" altLang="nl-BE"/>
          </a:p>
        </p:txBody>
      </p:sp>
    </p:spTree>
    <p:extLst>
      <p:ext uri="{BB962C8B-B14F-4D97-AF65-F5344CB8AC3E}">
        <p14:creationId xmlns:p14="http://schemas.microsoft.com/office/powerpoint/2010/main" val="40436720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5CF3861D-A27E-5549-9CBD-6F44A26246F0}"/>
              </a:ext>
            </a:extLst>
          </p:cNvPr>
          <p:cNvSpPr>
            <a:spLocks noGrp="1" noChangeArrowheads="1"/>
          </p:cNvSpPr>
          <p:nvPr>
            <p:ph type="sldNum" idx="10"/>
          </p:nvPr>
        </p:nvSpPr>
        <p:spPr>
          <a:ln/>
        </p:spPr>
        <p:txBody>
          <a:bodyPr/>
          <a:lstStyle>
            <a:lvl1pPr>
              <a:defRPr/>
            </a:lvl1pPr>
          </a:lstStyle>
          <a:p>
            <a:pPr>
              <a:defRPr/>
            </a:pPr>
            <a:fld id="{8BFC5314-53A0-1341-B671-EA8C26455F02}" type="slidenum">
              <a:rPr lang="nl-BE" altLang="nl-BE"/>
              <a:pPr>
                <a:defRPr/>
              </a:pPr>
              <a:t>‹#›</a:t>
            </a:fld>
            <a:endParaRPr lang="nl-BE" altLang="nl-BE"/>
          </a:p>
        </p:txBody>
      </p:sp>
    </p:spTree>
    <p:extLst>
      <p:ext uri="{BB962C8B-B14F-4D97-AF65-F5344CB8AC3E}">
        <p14:creationId xmlns:p14="http://schemas.microsoft.com/office/powerpoint/2010/main" val="1215920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14F44835-5E42-D846-BB1E-B7A1517FBB61}"/>
              </a:ext>
            </a:extLst>
          </p:cNvPr>
          <p:cNvSpPr>
            <a:spLocks noGrp="1" noChangeArrowheads="1"/>
          </p:cNvSpPr>
          <p:nvPr>
            <p:ph type="sldNum" idx="10"/>
          </p:nvPr>
        </p:nvSpPr>
        <p:spPr>
          <a:ln/>
        </p:spPr>
        <p:txBody>
          <a:bodyPr/>
          <a:lstStyle>
            <a:lvl1pPr>
              <a:defRPr/>
            </a:lvl1pPr>
          </a:lstStyle>
          <a:p>
            <a:pPr>
              <a:defRPr/>
            </a:pPr>
            <a:fld id="{7A440D24-02F7-5E4B-B7F4-6ECA4C889CE4}" type="slidenum">
              <a:rPr lang="nl-BE" altLang="nl-BE"/>
              <a:pPr>
                <a:defRPr/>
              </a:pPr>
              <a:t>‹#›</a:t>
            </a:fld>
            <a:endParaRPr lang="nl-BE" altLang="nl-BE"/>
          </a:p>
        </p:txBody>
      </p:sp>
    </p:spTree>
    <p:extLst>
      <p:ext uri="{BB962C8B-B14F-4D97-AF65-F5344CB8AC3E}">
        <p14:creationId xmlns:p14="http://schemas.microsoft.com/office/powerpoint/2010/main" val="28827761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4967" y="274638"/>
            <a:ext cx="2741084" cy="5846762"/>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2167" cy="58467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19F4C748-9715-1840-A7AF-6CA23187B506}"/>
              </a:ext>
            </a:extLst>
          </p:cNvPr>
          <p:cNvSpPr>
            <a:spLocks noGrp="1" noChangeArrowheads="1"/>
          </p:cNvSpPr>
          <p:nvPr>
            <p:ph type="sldNum" idx="10"/>
          </p:nvPr>
        </p:nvSpPr>
        <p:spPr>
          <a:ln/>
        </p:spPr>
        <p:txBody>
          <a:bodyPr/>
          <a:lstStyle>
            <a:lvl1pPr>
              <a:defRPr/>
            </a:lvl1pPr>
          </a:lstStyle>
          <a:p>
            <a:pPr>
              <a:defRPr/>
            </a:pPr>
            <a:fld id="{28E753B5-DB99-6A40-99EC-9886A21FCB3F}" type="slidenum">
              <a:rPr lang="nl-BE" altLang="nl-BE"/>
              <a:pPr>
                <a:defRPr/>
              </a:pPr>
              <a:t>‹#›</a:t>
            </a:fld>
            <a:endParaRPr lang="nl-BE" altLang="nl-BE"/>
          </a:p>
        </p:txBody>
      </p:sp>
    </p:spTree>
    <p:extLst>
      <p:ext uri="{BB962C8B-B14F-4D97-AF65-F5344CB8AC3E}">
        <p14:creationId xmlns:p14="http://schemas.microsoft.com/office/powerpoint/2010/main" val="24534609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4">
            <a:extLst>
              <a:ext uri="{FF2B5EF4-FFF2-40B4-BE49-F238E27FC236}">
                <a16:creationId xmlns:a16="http://schemas.microsoft.com/office/drawing/2014/main" id="{E916DBE7-F443-9141-9CFA-1F708EC0D902}"/>
              </a:ext>
            </a:extLst>
          </p:cNvPr>
          <p:cNvSpPr>
            <a:spLocks noGrp="1" noChangeArrowheads="1"/>
          </p:cNvSpPr>
          <p:nvPr>
            <p:ph type="sldNum" idx="10"/>
          </p:nvPr>
        </p:nvSpPr>
        <p:spPr>
          <a:ln/>
        </p:spPr>
        <p:txBody>
          <a:bodyPr/>
          <a:lstStyle>
            <a:lvl1pPr>
              <a:defRPr/>
            </a:lvl1pPr>
          </a:lstStyle>
          <a:p>
            <a:pPr>
              <a:defRPr/>
            </a:pPr>
            <a:fld id="{7BBE7313-89FE-5B4E-A699-0E04B15384DE}" type="slidenum">
              <a:rPr lang="nl-BE" altLang="nl-BE"/>
              <a:pPr>
                <a:defRPr/>
              </a:pPr>
              <a:t>‹#›</a:t>
            </a:fld>
            <a:endParaRPr lang="nl-BE" altLang="nl-BE"/>
          </a:p>
        </p:txBody>
      </p:sp>
    </p:spTree>
    <p:extLst>
      <p:ext uri="{BB962C8B-B14F-4D97-AF65-F5344CB8AC3E}">
        <p14:creationId xmlns:p14="http://schemas.microsoft.com/office/powerpoint/2010/main" val="4271337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187D43DD-8A1A-7743-BE1B-363D4160B6D3}"/>
              </a:ext>
            </a:extLst>
          </p:cNvPr>
          <p:cNvSpPr>
            <a:spLocks noGrp="1" noChangeArrowheads="1"/>
          </p:cNvSpPr>
          <p:nvPr>
            <p:ph type="sldNum" idx="10"/>
          </p:nvPr>
        </p:nvSpPr>
        <p:spPr>
          <a:ln/>
        </p:spPr>
        <p:txBody>
          <a:bodyPr/>
          <a:lstStyle>
            <a:lvl1pPr>
              <a:defRPr/>
            </a:lvl1pPr>
          </a:lstStyle>
          <a:p>
            <a:pPr>
              <a:defRPr/>
            </a:pPr>
            <a:fld id="{2269FC28-F64C-9E48-AD5A-36CC74F0E276}" type="slidenum">
              <a:rPr lang="nl-BE" altLang="nl-BE"/>
              <a:pPr>
                <a:defRPr/>
              </a:pPr>
              <a:t>‹#›</a:t>
            </a:fld>
            <a:endParaRPr lang="nl-BE" altLang="nl-BE"/>
          </a:p>
        </p:txBody>
      </p:sp>
    </p:spTree>
    <p:extLst>
      <p:ext uri="{BB962C8B-B14F-4D97-AF65-F5344CB8AC3E}">
        <p14:creationId xmlns:p14="http://schemas.microsoft.com/office/powerpoint/2010/main" val="1484759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4">
            <a:extLst>
              <a:ext uri="{FF2B5EF4-FFF2-40B4-BE49-F238E27FC236}">
                <a16:creationId xmlns:a16="http://schemas.microsoft.com/office/drawing/2014/main" id="{EB260F94-B640-D14A-AB99-F91152FAD153}"/>
              </a:ext>
            </a:extLst>
          </p:cNvPr>
          <p:cNvSpPr>
            <a:spLocks noGrp="1" noChangeArrowheads="1"/>
          </p:cNvSpPr>
          <p:nvPr>
            <p:ph type="sldNum" idx="10"/>
          </p:nvPr>
        </p:nvSpPr>
        <p:spPr>
          <a:ln/>
        </p:spPr>
        <p:txBody>
          <a:bodyPr/>
          <a:lstStyle>
            <a:lvl1pPr>
              <a:defRPr/>
            </a:lvl1pPr>
          </a:lstStyle>
          <a:p>
            <a:pPr>
              <a:defRPr/>
            </a:pPr>
            <a:fld id="{93705026-3EBB-6649-81E1-9EC45FF6B46D}" type="slidenum">
              <a:rPr lang="nl-BE" altLang="nl-BE"/>
              <a:pPr>
                <a:defRPr/>
              </a:pPr>
              <a:t>‹#›</a:t>
            </a:fld>
            <a:endParaRPr lang="nl-BE" altLang="nl-BE"/>
          </a:p>
        </p:txBody>
      </p:sp>
    </p:spTree>
    <p:extLst>
      <p:ext uri="{BB962C8B-B14F-4D97-AF65-F5344CB8AC3E}">
        <p14:creationId xmlns:p14="http://schemas.microsoft.com/office/powerpoint/2010/main" val="20778655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0" y="1600200"/>
            <a:ext cx="5380567"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3367" y="1600200"/>
            <a:ext cx="5382684"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4">
            <a:extLst>
              <a:ext uri="{FF2B5EF4-FFF2-40B4-BE49-F238E27FC236}">
                <a16:creationId xmlns:a16="http://schemas.microsoft.com/office/drawing/2014/main" id="{57013952-645C-4E47-A7BD-0B87D2AAE3BD}"/>
              </a:ext>
            </a:extLst>
          </p:cNvPr>
          <p:cNvSpPr>
            <a:spLocks noGrp="1" noChangeArrowheads="1"/>
          </p:cNvSpPr>
          <p:nvPr>
            <p:ph type="sldNum" idx="10"/>
          </p:nvPr>
        </p:nvSpPr>
        <p:spPr>
          <a:ln/>
        </p:spPr>
        <p:txBody>
          <a:bodyPr/>
          <a:lstStyle>
            <a:lvl1pPr>
              <a:defRPr/>
            </a:lvl1pPr>
          </a:lstStyle>
          <a:p>
            <a:pPr>
              <a:defRPr/>
            </a:pPr>
            <a:fld id="{3873D0E7-CDB2-FE44-B682-F8CA87B78C3C}" type="slidenum">
              <a:rPr lang="nl-BE" altLang="nl-BE"/>
              <a:pPr>
                <a:defRPr/>
              </a:pPr>
              <a:t>‹#›</a:t>
            </a:fld>
            <a:endParaRPr lang="nl-BE" altLang="nl-BE"/>
          </a:p>
        </p:txBody>
      </p:sp>
    </p:spTree>
    <p:extLst>
      <p:ext uri="{BB962C8B-B14F-4D97-AF65-F5344CB8AC3E}">
        <p14:creationId xmlns:p14="http://schemas.microsoft.com/office/powerpoint/2010/main" val="27306823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4">
            <a:extLst>
              <a:ext uri="{FF2B5EF4-FFF2-40B4-BE49-F238E27FC236}">
                <a16:creationId xmlns:a16="http://schemas.microsoft.com/office/drawing/2014/main" id="{B708974C-FE8B-734D-B978-8B25C2D6A610}"/>
              </a:ext>
            </a:extLst>
          </p:cNvPr>
          <p:cNvSpPr>
            <a:spLocks noGrp="1" noChangeArrowheads="1"/>
          </p:cNvSpPr>
          <p:nvPr>
            <p:ph type="sldNum" idx="10"/>
          </p:nvPr>
        </p:nvSpPr>
        <p:spPr>
          <a:ln/>
        </p:spPr>
        <p:txBody>
          <a:bodyPr/>
          <a:lstStyle>
            <a:lvl1pPr>
              <a:defRPr/>
            </a:lvl1pPr>
          </a:lstStyle>
          <a:p>
            <a:pPr>
              <a:defRPr/>
            </a:pPr>
            <a:fld id="{BB61AA51-7E07-F34D-8676-CB669B88214B}" type="slidenum">
              <a:rPr lang="nl-BE" altLang="nl-BE"/>
              <a:pPr>
                <a:defRPr/>
              </a:pPr>
              <a:t>‹#›</a:t>
            </a:fld>
            <a:endParaRPr lang="nl-BE" altLang="nl-BE"/>
          </a:p>
        </p:txBody>
      </p:sp>
    </p:spTree>
    <p:extLst>
      <p:ext uri="{BB962C8B-B14F-4D97-AF65-F5344CB8AC3E}">
        <p14:creationId xmlns:p14="http://schemas.microsoft.com/office/powerpoint/2010/main" val="2907219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4">
            <a:extLst>
              <a:ext uri="{FF2B5EF4-FFF2-40B4-BE49-F238E27FC236}">
                <a16:creationId xmlns:a16="http://schemas.microsoft.com/office/drawing/2014/main" id="{1F2AAF15-3BB8-D54A-86BD-099C4215071C}"/>
              </a:ext>
            </a:extLst>
          </p:cNvPr>
          <p:cNvSpPr>
            <a:spLocks noGrp="1" noChangeArrowheads="1"/>
          </p:cNvSpPr>
          <p:nvPr>
            <p:ph type="sldNum" idx="10"/>
          </p:nvPr>
        </p:nvSpPr>
        <p:spPr>
          <a:ln/>
        </p:spPr>
        <p:txBody>
          <a:bodyPr/>
          <a:lstStyle>
            <a:lvl1pPr>
              <a:defRPr/>
            </a:lvl1pPr>
          </a:lstStyle>
          <a:p>
            <a:pPr>
              <a:defRPr/>
            </a:pPr>
            <a:fld id="{1F8A3718-CBF4-814F-A0FE-6C2B95DE9496}" type="slidenum">
              <a:rPr lang="nl-BE" altLang="nl-BE"/>
              <a:pPr>
                <a:defRPr/>
              </a:pPr>
              <a:t>‹#›</a:t>
            </a:fld>
            <a:endParaRPr lang="nl-BE" altLang="nl-BE"/>
          </a:p>
        </p:txBody>
      </p:sp>
    </p:spTree>
    <p:extLst>
      <p:ext uri="{BB962C8B-B14F-4D97-AF65-F5344CB8AC3E}">
        <p14:creationId xmlns:p14="http://schemas.microsoft.com/office/powerpoint/2010/main" val="3754657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0" y="1600200"/>
            <a:ext cx="5380567"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3367" y="1600200"/>
            <a:ext cx="5382684"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3">
            <a:extLst>
              <a:ext uri="{FF2B5EF4-FFF2-40B4-BE49-F238E27FC236}">
                <a16:creationId xmlns:a16="http://schemas.microsoft.com/office/drawing/2014/main" id="{CA64EE44-F4A1-F34D-82A3-73830B661FA8}"/>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6" name="Rectangle 5">
            <a:extLst>
              <a:ext uri="{FF2B5EF4-FFF2-40B4-BE49-F238E27FC236}">
                <a16:creationId xmlns:a16="http://schemas.microsoft.com/office/drawing/2014/main" id="{2A5A895A-F1D0-9040-9AE1-9A998ED7ADFE}"/>
              </a:ext>
            </a:extLst>
          </p:cNvPr>
          <p:cNvSpPr>
            <a:spLocks noGrp="1" noChangeArrowheads="1"/>
          </p:cNvSpPr>
          <p:nvPr>
            <p:ph type="sldNum" idx="11"/>
          </p:nvPr>
        </p:nvSpPr>
        <p:spPr>
          <a:ln/>
        </p:spPr>
        <p:txBody>
          <a:bodyPr/>
          <a:lstStyle>
            <a:lvl1pPr>
              <a:defRPr/>
            </a:lvl1pPr>
          </a:lstStyle>
          <a:p>
            <a:pPr>
              <a:defRPr/>
            </a:pPr>
            <a:fld id="{7655E9BD-D7FA-8047-B17C-27CB3C726243}" type="slidenum">
              <a:rPr lang="nl-BE" altLang="nl-BE"/>
              <a:pPr>
                <a:defRPr/>
              </a:pPr>
              <a:t>‹#›</a:t>
            </a:fld>
            <a:endParaRPr lang="nl-BE" altLang="nl-BE"/>
          </a:p>
        </p:txBody>
      </p:sp>
    </p:spTree>
    <p:extLst>
      <p:ext uri="{BB962C8B-B14F-4D97-AF65-F5344CB8AC3E}">
        <p14:creationId xmlns:p14="http://schemas.microsoft.com/office/powerpoint/2010/main" val="2587771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5C6C811-4999-C341-8832-66AA40270354}"/>
              </a:ext>
            </a:extLst>
          </p:cNvPr>
          <p:cNvSpPr>
            <a:spLocks noGrp="1" noChangeArrowheads="1"/>
          </p:cNvSpPr>
          <p:nvPr>
            <p:ph type="sldNum" idx="10"/>
          </p:nvPr>
        </p:nvSpPr>
        <p:spPr>
          <a:ln/>
        </p:spPr>
        <p:txBody>
          <a:bodyPr/>
          <a:lstStyle>
            <a:lvl1pPr>
              <a:defRPr/>
            </a:lvl1pPr>
          </a:lstStyle>
          <a:p>
            <a:pPr>
              <a:defRPr/>
            </a:pPr>
            <a:fld id="{25DF8670-47B7-144A-B1F6-E4B2D32D05EA}" type="slidenum">
              <a:rPr lang="nl-BE" altLang="nl-BE"/>
              <a:pPr>
                <a:defRPr/>
              </a:pPr>
              <a:t>‹#›</a:t>
            </a:fld>
            <a:endParaRPr lang="nl-BE" altLang="nl-BE"/>
          </a:p>
        </p:txBody>
      </p:sp>
    </p:spTree>
    <p:extLst>
      <p:ext uri="{BB962C8B-B14F-4D97-AF65-F5344CB8AC3E}">
        <p14:creationId xmlns:p14="http://schemas.microsoft.com/office/powerpoint/2010/main" val="40531655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6DC16189-3CD0-F449-A8E2-FE6C798614DD}"/>
              </a:ext>
            </a:extLst>
          </p:cNvPr>
          <p:cNvSpPr>
            <a:spLocks noGrp="1" noChangeArrowheads="1"/>
          </p:cNvSpPr>
          <p:nvPr>
            <p:ph type="sldNum" idx="10"/>
          </p:nvPr>
        </p:nvSpPr>
        <p:spPr>
          <a:ln/>
        </p:spPr>
        <p:txBody>
          <a:bodyPr/>
          <a:lstStyle>
            <a:lvl1pPr>
              <a:defRPr/>
            </a:lvl1pPr>
          </a:lstStyle>
          <a:p>
            <a:pPr>
              <a:defRPr/>
            </a:pPr>
            <a:fld id="{044D1603-C587-2C42-8484-4FAFF3953C52}" type="slidenum">
              <a:rPr lang="nl-BE" altLang="nl-BE"/>
              <a:pPr>
                <a:defRPr/>
              </a:pPr>
              <a:t>‹#›</a:t>
            </a:fld>
            <a:endParaRPr lang="nl-BE" altLang="nl-BE"/>
          </a:p>
        </p:txBody>
      </p:sp>
    </p:spTree>
    <p:extLst>
      <p:ext uri="{BB962C8B-B14F-4D97-AF65-F5344CB8AC3E}">
        <p14:creationId xmlns:p14="http://schemas.microsoft.com/office/powerpoint/2010/main" val="377280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2497FFD3-C737-4F4E-A750-A64BCA1C2207}"/>
              </a:ext>
            </a:extLst>
          </p:cNvPr>
          <p:cNvSpPr>
            <a:spLocks noGrp="1" noChangeArrowheads="1"/>
          </p:cNvSpPr>
          <p:nvPr>
            <p:ph type="sldNum" idx="10"/>
          </p:nvPr>
        </p:nvSpPr>
        <p:spPr>
          <a:ln/>
        </p:spPr>
        <p:txBody>
          <a:bodyPr/>
          <a:lstStyle>
            <a:lvl1pPr>
              <a:defRPr/>
            </a:lvl1pPr>
          </a:lstStyle>
          <a:p>
            <a:pPr>
              <a:defRPr/>
            </a:pPr>
            <a:fld id="{E8E26ACC-3FFA-1645-8870-3CE0C5280EDB}" type="slidenum">
              <a:rPr lang="nl-BE" altLang="nl-BE"/>
              <a:pPr>
                <a:defRPr/>
              </a:pPr>
              <a:t>‹#›</a:t>
            </a:fld>
            <a:endParaRPr lang="nl-BE" altLang="nl-BE"/>
          </a:p>
        </p:txBody>
      </p:sp>
    </p:spTree>
    <p:extLst>
      <p:ext uri="{BB962C8B-B14F-4D97-AF65-F5344CB8AC3E}">
        <p14:creationId xmlns:p14="http://schemas.microsoft.com/office/powerpoint/2010/main" val="2703130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ABFFD5CF-4AF3-C047-A5DB-D917041F15A8}"/>
              </a:ext>
            </a:extLst>
          </p:cNvPr>
          <p:cNvSpPr>
            <a:spLocks noGrp="1" noChangeArrowheads="1"/>
          </p:cNvSpPr>
          <p:nvPr>
            <p:ph type="sldNum" idx="10"/>
          </p:nvPr>
        </p:nvSpPr>
        <p:spPr>
          <a:ln/>
        </p:spPr>
        <p:txBody>
          <a:bodyPr/>
          <a:lstStyle>
            <a:lvl1pPr>
              <a:defRPr/>
            </a:lvl1pPr>
          </a:lstStyle>
          <a:p>
            <a:pPr>
              <a:defRPr/>
            </a:pPr>
            <a:fld id="{1BB3E857-FAC1-904B-B9FD-613D98DA2D28}" type="slidenum">
              <a:rPr lang="nl-BE" altLang="nl-BE"/>
              <a:pPr>
                <a:defRPr/>
              </a:pPr>
              <a:t>‹#›</a:t>
            </a:fld>
            <a:endParaRPr lang="nl-BE" altLang="nl-BE"/>
          </a:p>
        </p:txBody>
      </p:sp>
    </p:spTree>
    <p:extLst>
      <p:ext uri="{BB962C8B-B14F-4D97-AF65-F5344CB8AC3E}">
        <p14:creationId xmlns:p14="http://schemas.microsoft.com/office/powerpoint/2010/main" val="3490368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4967" y="274638"/>
            <a:ext cx="2741084" cy="5846762"/>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2167" cy="58467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25F79E08-9289-1A44-A893-4E21F3E00A43}"/>
              </a:ext>
            </a:extLst>
          </p:cNvPr>
          <p:cNvSpPr>
            <a:spLocks noGrp="1" noChangeArrowheads="1"/>
          </p:cNvSpPr>
          <p:nvPr>
            <p:ph type="sldNum" idx="10"/>
          </p:nvPr>
        </p:nvSpPr>
        <p:spPr>
          <a:ln/>
        </p:spPr>
        <p:txBody>
          <a:bodyPr/>
          <a:lstStyle>
            <a:lvl1pPr>
              <a:defRPr/>
            </a:lvl1pPr>
          </a:lstStyle>
          <a:p>
            <a:pPr>
              <a:defRPr/>
            </a:pPr>
            <a:fld id="{851E4005-1F40-F848-93CB-B4BB06968B05}" type="slidenum">
              <a:rPr lang="nl-BE" altLang="nl-BE"/>
              <a:pPr>
                <a:defRPr/>
              </a:pPr>
              <a:t>‹#›</a:t>
            </a:fld>
            <a:endParaRPr lang="nl-BE" altLang="nl-BE"/>
          </a:p>
        </p:txBody>
      </p:sp>
    </p:spTree>
    <p:extLst>
      <p:ext uri="{BB962C8B-B14F-4D97-AF65-F5344CB8AC3E}">
        <p14:creationId xmlns:p14="http://schemas.microsoft.com/office/powerpoint/2010/main" val="23368989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4">
            <a:extLst>
              <a:ext uri="{FF2B5EF4-FFF2-40B4-BE49-F238E27FC236}">
                <a16:creationId xmlns:a16="http://schemas.microsoft.com/office/drawing/2014/main" id="{660874D4-71DA-604F-A590-348E3A47DC27}"/>
              </a:ext>
            </a:extLst>
          </p:cNvPr>
          <p:cNvSpPr>
            <a:spLocks noGrp="1" noChangeArrowheads="1"/>
          </p:cNvSpPr>
          <p:nvPr>
            <p:ph type="sldNum" idx="10"/>
          </p:nvPr>
        </p:nvSpPr>
        <p:spPr>
          <a:ln/>
        </p:spPr>
        <p:txBody>
          <a:bodyPr/>
          <a:lstStyle>
            <a:lvl1pPr>
              <a:defRPr/>
            </a:lvl1pPr>
          </a:lstStyle>
          <a:p>
            <a:pPr>
              <a:defRPr/>
            </a:pPr>
            <a:fld id="{C5284810-5468-854F-9AF7-1FDF8BC95B97}" type="slidenum">
              <a:rPr lang="nl-BE" altLang="nl-BE"/>
              <a:pPr>
                <a:defRPr/>
              </a:pPr>
              <a:t>‹#›</a:t>
            </a:fld>
            <a:endParaRPr lang="nl-BE" altLang="nl-BE"/>
          </a:p>
        </p:txBody>
      </p:sp>
    </p:spTree>
    <p:extLst>
      <p:ext uri="{BB962C8B-B14F-4D97-AF65-F5344CB8AC3E}">
        <p14:creationId xmlns:p14="http://schemas.microsoft.com/office/powerpoint/2010/main" val="10622719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5996A595-D3E8-8443-A6D3-13D0ADFBE5D3}"/>
              </a:ext>
            </a:extLst>
          </p:cNvPr>
          <p:cNvSpPr>
            <a:spLocks noGrp="1" noChangeArrowheads="1"/>
          </p:cNvSpPr>
          <p:nvPr>
            <p:ph type="sldNum" idx="10"/>
          </p:nvPr>
        </p:nvSpPr>
        <p:spPr>
          <a:ln/>
        </p:spPr>
        <p:txBody>
          <a:bodyPr/>
          <a:lstStyle>
            <a:lvl1pPr>
              <a:defRPr/>
            </a:lvl1pPr>
          </a:lstStyle>
          <a:p>
            <a:pPr>
              <a:defRPr/>
            </a:pPr>
            <a:fld id="{06391BAD-6148-AD4C-BEB9-9EB2F1CF8E74}" type="slidenum">
              <a:rPr lang="nl-BE" altLang="nl-BE"/>
              <a:pPr>
                <a:defRPr/>
              </a:pPr>
              <a:t>‹#›</a:t>
            </a:fld>
            <a:endParaRPr lang="nl-BE" altLang="nl-BE"/>
          </a:p>
        </p:txBody>
      </p:sp>
    </p:spTree>
    <p:extLst>
      <p:ext uri="{BB962C8B-B14F-4D97-AF65-F5344CB8AC3E}">
        <p14:creationId xmlns:p14="http://schemas.microsoft.com/office/powerpoint/2010/main" val="8018064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4">
            <a:extLst>
              <a:ext uri="{FF2B5EF4-FFF2-40B4-BE49-F238E27FC236}">
                <a16:creationId xmlns:a16="http://schemas.microsoft.com/office/drawing/2014/main" id="{4A977FCF-1971-7D46-8EE9-C9C4F4E7AEA8}"/>
              </a:ext>
            </a:extLst>
          </p:cNvPr>
          <p:cNvSpPr>
            <a:spLocks noGrp="1" noChangeArrowheads="1"/>
          </p:cNvSpPr>
          <p:nvPr>
            <p:ph type="sldNum" idx="10"/>
          </p:nvPr>
        </p:nvSpPr>
        <p:spPr>
          <a:ln/>
        </p:spPr>
        <p:txBody>
          <a:bodyPr/>
          <a:lstStyle>
            <a:lvl1pPr>
              <a:defRPr/>
            </a:lvl1pPr>
          </a:lstStyle>
          <a:p>
            <a:pPr>
              <a:defRPr/>
            </a:pPr>
            <a:fld id="{6A21D580-BB93-4444-83B7-B31B9952DC63}" type="slidenum">
              <a:rPr lang="nl-BE" altLang="nl-BE"/>
              <a:pPr>
                <a:defRPr/>
              </a:pPr>
              <a:t>‹#›</a:t>
            </a:fld>
            <a:endParaRPr lang="nl-BE" altLang="nl-BE"/>
          </a:p>
        </p:txBody>
      </p:sp>
    </p:spTree>
    <p:extLst>
      <p:ext uri="{BB962C8B-B14F-4D97-AF65-F5344CB8AC3E}">
        <p14:creationId xmlns:p14="http://schemas.microsoft.com/office/powerpoint/2010/main" val="9556615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0" y="1600200"/>
            <a:ext cx="5380567"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3367" y="1600200"/>
            <a:ext cx="5382684"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4">
            <a:extLst>
              <a:ext uri="{FF2B5EF4-FFF2-40B4-BE49-F238E27FC236}">
                <a16:creationId xmlns:a16="http://schemas.microsoft.com/office/drawing/2014/main" id="{132E3523-8E9D-4947-A38D-05C9267A8E9C}"/>
              </a:ext>
            </a:extLst>
          </p:cNvPr>
          <p:cNvSpPr>
            <a:spLocks noGrp="1" noChangeArrowheads="1"/>
          </p:cNvSpPr>
          <p:nvPr>
            <p:ph type="sldNum" idx="10"/>
          </p:nvPr>
        </p:nvSpPr>
        <p:spPr>
          <a:ln/>
        </p:spPr>
        <p:txBody>
          <a:bodyPr/>
          <a:lstStyle>
            <a:lvl1pPr>
              <a:defRPr/>
            </a:lvl1pPr>
          </a:lstStyle>
          <a:p>
            <a:pPr>
              <a:defRPr/>
            </a:pPr>
            <a:fld id="{27D046C8-B201-6944-BE98-6947112498CD}" type="slidenum">
              <a:rPr lang="nl-BE" altLang="nl-BE"/>
              <a:pPr>
                <a:defRPr/>
              </a:pPr>
              <a:t>‹#›</a:t>
            </a:fld>
            <a:endParaRPr lang="nl-BE" altLang="nl-BE"/>
          </a:p>
        </p:txBody>
      </p:sp>
    </p:spTree>
    <p:extLst>
      <p:ext uri="{BB962C8B-B14F-4D97-AF65-F5344CB8AC3E}">
        <p14:creationId xmlns:p14="http://schemas.microsoft.com/office/powerpoint/2010/main" val="1129454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4">
            <a:extLst>
              <a:ext uri="{FF2B5EF4-FFF2-40B4-BE49-F238E27FC236}">
                <a16:creationId xmlns:a16="http://schemas.microsoft.com/office/drawing/2014/main" id="{25EAC4F0-E3E4-F742-92A3-C3EB1F06E5A9}"/>
              </a:ext>
            </a:extLst>
          </p:cNvPr>
          <p:cNvSpPr>
            <a:spLocks noGrp="1" noChangeArrowheads="1"/>
          </p:cNvSpPr>
          <p:nvPr>
            <p:ph type="sldNum" idx="10"/>
          </p:nvPr>
        </p:nvSpPr>
        <p:spPr>
          <a:ln/>
        </p:spPr>
        <p:txBody>
          <a:bodyPr/>
          <a:lstStyle>
            <a:lvl1pPr>
              <a:defRPr/>
            </a:lvl1pPr>
          </a:lstStyle>
          <a:p>
            <a:pPr>
              <a:defRPr/>
            </a:pPr>
            <a:fld id="{29097D2B-7531-9B42-8FB6-F44672F9A1AC}" type="slidenum">
              <a:rPr lang="nl-BE" altLang="nl-BE"/>
              <a:pPr>
                <a:defRPr/>
              </a:pPr>
              <a:t>‹#›</a:t>
            </a:fld>
            <a:endParaRPr lang="nl-BE" altLang="nl-BE"/>
          </a:p>
        </p:txBody>
      </p:sp>
    </p:spTree>
    <p:extLst>
      <p:ext uri="{BB962C8B-B14F-4D97-AF65-F5344CB8AC3E}">
        <p14:creationId xmlns:p14="http://schemas.microsoft.com/office/powerpoint/2010/main" val="244536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3">
            <a:extLst>
              <a:ext uri="{FF2B5EF4-FFF2-40B4-BE49-F238E27FC236}">
                <a16:creationId xmlns:a16="http://schemas.microsoft.com/office/drawing/2014/main" id="{E669EDAE-2D16-2D49-85EF-835ED1D77643}"/>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8" name="Rectangle 5">
            <a:extLst>
              <a:ext uri="{FF2B5EF4-FFF2-40B4-BE49-F238E27FC236}">
                <a16:creationId xmlns:a16="http://schemas.microsoft.com/office/drawing/2014/main" id="{B2251ECC-E893-AF40-BEEE-2538CD9CE5D6}"/>
              </a:ext>
            </a:extLst>
          </p:cNvPr>
          <p:cNvSpPr>
            <a:spLocks noGrp="1" noChangeArrowheads="1"/>
          </p:cNvSpPr>
          <p:nvPr>
            <p:ph type="sldNum" idx="11"/>
          </p:nvPr>
        </p:nvSpPr>
        <p:spPr>
          <a:ln/>
        </p:spPr>
        <p:txBody>
          <a:bodyPr/>
          <a:lstStyle>
            <a:lvl1pPr>
              <a:defRPr/>
            </a:lvl1pPr>
          </a:lstStyle>
          <a:p>
            <a:pPr>
              <a:defRPr/>
            </a:pPr>
            <a:fld id="{3DC53956-713D-F849-81F6-E7A8C2CC22CB}" type="slidenum">
              <a:rPr lang="nl-BE" altLang="nl-BE"/>
              <a:pPr>
                <a:defRPr/>
              </a:pPr>
              <a:t>‹#›</a:t>
            </a:fld>
            <a:endParaRPr lang="nl-BE" altLang="nl-BE"/>
          </a:p>
        </p:txBody>
      </p:sp>
    </p:spTree>
    <p:extLst>
      <p:ext uri="{BB962C8B-B14F-4D97-AF65-F5344CB8AC3E}">
        <p14:creationId xmlns:p14="http://schemas.microsoft.com/office/powerpoint/2010/main" val="27512545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4">
            <a:extLst>
              <a:ext uri="{FF2B5EF4-FFF2-40B4-BE49-F238E27FC236}">
                <a16:creationId xmlns:a16="http://schemas.microsoft.com/office/drawing/2014/main" id="{A218D364-C19D-6248-A666-01A7800CAB21}"/>
              </a:ext>
            </a:extLst>
          </p:cNvPr>
          <p:cNvSpPr>
            <a:spLocks noGrp="1" noChangeArrowheads="1"/>
          </p:cNvSpPr>
          <p:nvPr>
            <p:ph type="sldNum" idx="10"/>
          </p:nvPr>
        </p:nvSpPr>
        <p:spPr>
          <a:ln/>
        </p:spPr>
        <p:txBody>
          <a:bodyPr/>
          <a:lstStyle>
            <a:lvl1pPr>
              <a:defRPr/>
            </a:lvl1pPr>
          </a:lstStyle>
          <a:p>
            <a:pPr>
              <a:defRPr/>
            </a:pPr>
            <a:fld id="{B22636B7-4DAF-1340-9C78-FA6C856CEECE}" type="slidenum">
              <a:rPr lang="nl-BE" altLang="nl-BE"/>
              <a:pPr>
                <a:defRPr/>
              </a:pPr>
              <a:t>‹#›</a:t>
            </a:fld>
            <a:endParaRPr lang="nl-BE" altLang="nl-BE"/>
          </a:p>
        </p:txBody>
      </p:sp>
    </p:spTree>
    <p:extLst>
      <p:ext uri="{BB962C8B-B14F-4D97-AF65-F5344CB8AC3E}">
        <p14:creationId xmlns:p14="http://schemas.microsoft.com/office/powerpoint/2010/main" val="297486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F4A58A0-66A5-FE43-AF3C-0C0878F1BAD9}"/>
              </a:ext>
            </a:extLst>
          </p:cNvPr>
          <p:cNvSpPr>
            <a:spLocks noGrp="1" noChangeArrowheads="1"/>
          </p:cNvSpPr>
          <p:nvPr>
            <p:ph type="sldNum" idx="10"/>
          </p:nvPr>
        </p:nvSpPr>
        <p:spPr>
          <a:ln/>
        </p:spPr>
        <p:txBody>
          <a:bodyPr/>
          <a:lstStyle>
            <a:lvl1pPr>
              <a:defRPr/>
            </a:lvl1pPr>
          </a:lstStyle>
          <a:p>
            <a:pPr>
              <a:defRPr/>
            </a:pPr>
            <a:fld id="{81D1C237-10B7-DA40-B0AA-6AAEA714EC15}" type="slidenum">
              <a:rPr lang="nl-BE" altLang="nl-BE"/>
              <a:pPr>
                <a:defRPr/>
              </a:pPr>
              <a:t>‹#›</a:t>
            </a:fld>
            <a:endParaRPr lang="nl-BE" altLang="nl-BE"/>
          </a:p>
        </p:txBody>
      </p:sp>
    </p:spTree>
    <p:extLst>
      <p:ext uri="{BB962C8B-B14F-4D97-AF65-F5344CB8AC3E}">
        <p14:creationId xmlns:p14="http://schemas.microsoft.com/office/powerpoint/2010/main" val="2279595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F2AB4D69-CCBD-2D4D-BF5F-F3E4D1C8C8F4}"/>
              </a:ext>
            </a:extLst>
          </p:cNvPr>
          <p:cNvSpPr>
            <a:spLocks noGrp="1" noChangeArrowheads="1"/>
          </p:cNvSpPr>
          <p:nvPr>
            <p:ph type="sldNum" idx="10"/>
          </p:nvPr>
        </p:nvSpPr>
        <p:spPr>
          <a:ln/>
        </p:spPr>
        <p:txBody>
          <a:bodyPr/>
          <a:lstStyle>
            <a:lvl1pPr>
              <a:defRPr/>
            </a:lvl1pPr>
          </a:lstStyle>
          <a:p>
            <a:pPr>
              <a:defRPr/>
            </a:pPr>
            <a:fld id="{90B3568B-3348-FF48-9335-CB99D458F851}" type="slidenum">
              <a:rPr lang="nl-BE" altLang="nl-BE"/>
              <a:pPr>
                <a:defRPr/>
              </a:pPr>
              <a:t>‹#›</a:t>
            </a:fld>
            <a:endParaRPr lang="nl-BE" altLang="nl-BE"/>
          </a:p>
        </p:txBody>
      </p:sp>
    </p:spTree>
    <p:extLst>
      <p:ext uri="{BB962C8B-B14F-4D97-AF65-F5344CB8AC3E}">
        <p14:creationId xmlns:p14="http://schemas.microsoft.com/office/powerpoint/2010/main" val="40622188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4">
            <a:extLst>
              <a:ext uri="{FF2B5EF4-FFF2-40B4-BE49-F238E27FC236}">
                <a16:creationId xmlns:a16="http://schemas.microsoft.com/office/drawing/2014/main" id="{4FEC95BA-FDE7-E049-94C0-D1897A06C1AE}"/>
              </a:ext>
            </a:extLst>
          </p:cNvPr>
          <p:cNvSpPr>
            <a:spLocks noGrp="1" noChangeArrowheads="1"/>
          </p:cNvSpPr>
          <p:nvPr>
            <p:ph type="sldNum" idx="10"/>
          </p:nvPr>
        </p:nvSpPr>
        <p:spPr>
          <a:ln/>
        </p:spPr>
        <p:txBody>
          <a:bodyPr/>
          <a:lstStyle>
            <a:lvl1pPr>
              <a:defRPr/>
            </a:lvl1pPr>
          </a:lstStyle>
          <a:p>
            <a:pPr>
              <a:defRPr/>
            </a:pPr>
            <a:fld id="{299E01AE-691D-894A-981B-583384CE0BF4}" type="slidenum">
              <a:rPr lang="nl-BE" altLang="nl-BE"/>
              <a:pPr>
                <a:defRPr/>
              </a:pPr>
              <a:t>‹#›</a:t>
            </a:fld>
            <a:endParaRPr lang="nl-BE" altLang="nl-BE"/>
          </a:p>
        </p:txBody>
      </p:sp>
    </p:spTree>
    <p:extLst>
      <p:ext uri="{BB962C8B-B14F-4D97-AF65-F5344CB8AC3E}">
        <p14:creationId xmlns:p14="http://schemas.microsoft.com/office/powerpoint/2010/main" val="19901625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A315C36B-90B0-6E4E-80B6-4B272E9A5416}"/>
              </a:ext>
            </a:extLst>
          </p:cNvPr>
          <p:cNvSpPr>
            <a:spLocks noGrp="1" noChangeArrowheads="1"/>
          </p:cNvSpPr>
          <p:nvPr>
            <p:ph type="sldNum" idx="10"/>
          </p:nvPr>
        </p:nvSpPr>
        <p:spPr>
          <a:ln/>
        </p:spPr>
        <p:txBody>
          <a:bodyPr/>
          <a:lstStyle>
            <a:lvl1pPr>
              <a:defRPr/>
            </a:lvl1pPr>
          </a:lstStyle>
          <a:p>
            <a:pPr>
              <a:defRPr/>
            </a:pPr>
            <a:fld id="{F01C1A92-D6C8-324A-8EEE-47392B75691C}" type="slidenum">
              <a:rPr lang="nl-BE" altLang="nl-BE"/>
              <a:pPr>
                <a:defRPr/>
              </a:pPr>
              <a:t>‹#›</a:t>
            </a:fld>
            <a:endParaRPr lang="nl-BE" altLang="nl-BE"/>
          </a:p>
        </p:txBody>
      </p:sp>
    </p:spTree>
    <p:extLst>
      <p:ext uri="{BB962C8B-B14F-4D97-AF65-F5344CB8AC3E}">
        <p14:creationId xmlns:p14="http://schemas.microsoft.com/office/powerpoint/2010/main" val="42223635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4967" y="274638"/>
            <a:ext cx="2741084" cy="5846762"/>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2167" cy="58467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4">
            <a:extLst>
              <a:ext uri="{FF2B5EF4-FFF2-40B4-BE49-F238E27FC236}">
                <a16:creationId xmlns:a16="http://schemas.microsoft.com/office/drawing/2014/main" id="{3397CEFC-B854-284E-9B15-2C8A28C91E1F}"/>
              </a:ext>
            </a:extLst>
          </p:cNvPr>
          <p:cNvSpPr>
            <a:spLocks noGrp="1" noChangeArrowheads="1"/>
          </p:cNvSpPr>
          <p:nvPr>
            <p:ph type="sldNum" idx="10"/>
          </p:nvPr>
        </p:nvSpPr>
        <p:spPr>
          <a:ln/>
        </p:spPr>
        <p:txBody>
          <a:bodyPr/>
          <a:lstStyle>
            <a:lvl1pPr>
              <a:defRPr/>
            </a:lvl1pPr>
          </a:lstStyle>
          <a:p>
            <a:pPr>
              <a:defRPr/>
            </a:pPr>
            <a:fld id="{A31183D0-4347-494D-A220-8750C477A352}" type="slidenum">
              <a:rPr lang="nl-BE" altLang="nl-BE"/>
              <a:pPr>
                <a:defRPr/>
              </a:pPr>
              <a:t>‹#›</a:t>
            </a:fld>
            <a:endParaRPr lang="nl-BE" altLang="nl-BE"/>
          </a:p>
        </p:txBody>
      </p:sp>
    </p:spTree>
    <p:extLst>
      <p:ext uri="{BB962C8B-B14F-4D97-AF65-F5344CB8AC3E}">
        <p14:creationId xmlns:p14="http://schemas.microsoft.com/office/powerpoint/2010/main" val="1219133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Tree>
    <p:extLst>
      <p:ext uri="{BB962C8B-B14F-4D97-AF65-F5344CB8AC3E}">
        <p14:creationId xmlns:p14="http://schemas.microsoft.com/office/powerpoint/2010/main" val="11651373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775875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Tree>
    <p:extLst>
      <p:ext uri="{BB962C8B-B14F-4D97-AF65-F5344CB8AC3E}">
        <p14:creationId xmlns:p14="http://schemas.microsoft.com/office/powerpoint/2010/main" val="12182205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0" y="1600200"/>
            <a:ext cx="5380567"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3367" y="1600200"/>
            <a:ext cx="5382684"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28765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3">
            <a:extLst>
              <a:ext uri="{FF2B5EF4-FFF2-40B4-BE49-F238E27FC236}">
                <a16:creationId xmlns:a16="http://schemas.microsoft.com/office/drawing/2014/main" id="{316737F2-A8D5-6D40-85D2-DA30F352437A}"/>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4" name="Rectangle 5">
            <a:extLst>
              <a:ext uri="{FF2B5EF4-FFF2-40B4-BE49-F238E27FC236}">
                <a16:creationId xmlns:a16="http://schemas.microsoft.com/office/drawing/2014/main" id="{3EEEA53A-F329-7244-8978-CCED59A82E98}"/>
              </a:ext>
            </a:extLst>
          </p:cNvPr>
          <p:cNvSpPr>
            <a:spLocks noGrp="1" noChangeArrowheads="1"/>
          </p:cNvSpPr>
          <p:nvPr>
            <p:ph type="sldNum" idx="11"/>
          </p:nvPr>
        </p:nvSpPr>
        <p:spPr>
          <a:ln/>
        </p:spPr>
        <p:txBody>
          <a:bodyPr/>
          <a:lstStyle>
            <a:lvl1pPr>
              <a:defRPr/>
            </a:lvl1pPr>
          </a:lstStyle>
          <a:p>
            <a:pPr>
              <a:defRPr/>
            </a:pPr>
            <a:fld id="{2BB27856-B5CF-2446-8A87-0FAB69E05227}" type="slidenum">
              <a:rPr lang="nl-BE" altLang="nl-BE"/>
              <a:pPr>
                <a:defRPr/>
              </a:pPr>
              <a:t>‹#›</a:t>
            </a:fld>
            <a:endParaRPr lang="nl-BE" altLang="nl-BE"/>
          </a:p>
        </p:txBody>
      </p:sp>
    </p:spTree>
    <p:extLst>
      <p:ext uri="{BB962C8B-B14F-4D97-AF65-F5344CB8AC3E}">
        <p14:creationId xmlns:p14="http://schemas.microsoft.com/office/powerpoint/2010/main" val="3369490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896119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Tree>
    <p:extLst>
      <p:ext uri="{BB962C8B-B14F-4D97-AF65-F5344CB8AC3E}">
        <p14:creationId xmlns:p14="http://schemas.microsoft.com/office/powerpoint/2010/main" val="4824303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17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Tree>
    <p:extLst>
      <p:ext uri="{BB962C8B-B14F-4D97-AF65-F5344CB8AC3E}">
        <p14:creationId xmlns:p14="http://schemas.microsoft.com/office/powerpoint/2010/main" val="9891542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Tree>
    <p:extLst>
      <p:ext uri="{BB962C8B-B14F-4D97-AF65-F5344CB8AC3E}">
        <p14:creationId xmlns:p14="http://schemas.microsoft.com/office/powerpoint/2010/main" val="30794513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4199173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4967" y="274638"/>
            <a:ext cx="2741084" cy="5846762"/>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2167" cy="58467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6847936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Tree>
    <p:extLst>
      <p:ext uri="{BB962C8B-B14F-4D97-AF65-F5344CB8AC3E}">
        <p14:creationId xmlns:p14="http://schemas.microsoft.com/office/powerpoint/2010/main" val="41918593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0490437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Tree>
    <p:extLst>
      <p:ext uri="{BB962C8B-B14F-4D97-AF65-F5344CB8AC3E}">
        <p14:creationId xmlns:p14="http://schemas.microsoft.com/office/powerpoint/2010/main" val="25314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4303EF9-25B1-5C4C-B880-22B716998C64}"/>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3" name="Rectangle 5">
            <a:extLst>
              <a:ext uri="{FF2B5EF4-FFF2-40B4-BE49-F238E27FC236}">
                <a16:creationId xmlns:a16="http://schemas.microsoft.com/office/drawing/2014/main" id="{1E19AF0C-A783-C44F-BB3B-ACF130DC64B7}"/>
              </a:ext>
            </a:extLst>
          </p:cNvPr>
          <p:cNvSpPr>
            <a:spLocks noGrp="1" noChangeArrowheads="1"/>
          </p:cNvSpPr>
          <p:nvPr>
            <p:ph type="sldNum" idx="11"/>
          </p:nvPr>
        </p:nvSpPr>
        <p:spPr>
          <a:ln/>
        </p:spPr>
        <p:txBody>
          <a:bodyPr/>
          <a:lstStyle>
            <a:lvl1pPr>
              <a:defRPr/>
            </a:lvl1pPr>
          </a:lstStyle>
          <a:p>
            <a:pPr>
              <a:defRPr/>
            </a:pPr>
            <a:fld id="{68901AE2-F806-D446-A684-795D73F56818}" type="slidenum">
              <a:rPr lang="nl-BE" altLang="nl-BE"/>
              <a:pPr>
                <a:defRPr/>
              </a:pPr>
              <a:t>‹#›</a:t>
            </a:fld>
            <a:endParaRPr lang="nl-BE" altLang="nl-BE"/>
          </a:p>
        </p:txBody>
      </p:sp>
    </p:spTree>
    <p:extLst>
      <p:ext uri="{BB962C8B-B14F-4D97-AF65-F5344CB8AC3E}">
        <p14:creationId xmlns:p14="http://schemas.microsoft.com/office/powerpoint/2010/main" val="524796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0" y="1600200"/>
            <a:ext cx="5380567"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3367" y="1600200"/>
            <a:ext cx="5382684"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6480790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9865120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Tree>
    <p:extLst>
      <p:ext uri="{BB962C8B-B14F-4D97-AF65-F5344CB8AC3E}">
        <p14:creationId xmlns:p14="http://schemas.microsoft.com/office/powerpoint/2010/main" val="34538460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4030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Tree>
    <p:extLst>
      <p:ext uri="{BB962C8B-B14F-4D97-AF65-F5344CB8AC3E}">
        <p14:creationId xmlns:p14="http://schemas.microsoft.com/office/powerpoint/2010/main" val="8611185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Tree>
    <p:extLst>
      <p:ext uri="{BB962C8B-B14F-4D97-AF65-F5344CB8AC3E}">
        <p14:creationId xmlns:p14="http://schemas.microsoft.com/office/powerpoint/2010/main" val="21630763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1827058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4967" y="274638"/>
            <a:ext cx="2741084" cy="5846762"/>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2167" cy="58467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4707527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3">
            <a:extLst>
              <a:ext uri="{FF2B5EF4-FFF2-40B4-BE49-F238E27FC236}">
                <a16:creationId xmlns:a16="http://schemas.microsoft.com/office/drawing/2014/main" id="{37B7E68B-D667-A949-A4A3-8885B6249580}"/>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C84D274D-6500-6740-BFD0-C91C59F0B12A}" type="slidenum">
              <a:rPr lang="nl-NL" altLang="nl-BE"/>
              <a:pPr>
                <a:defRPr/>
              </a:pPr>
              <a:t>‹#›</a:t>
            </a:fld>
            <a:endParaRPr lang="nl-NL" altLang="nl-BE"/>
          </a:p>
        </p:txBody>
      </p:sp>
    </p:spTree>
    <p:extLst>
      <p:ext uri="{BB962C8B-B14F-4D97-AF65-F5344CB8AC3E}">
        <p14:creationId xmlns:p14="http://schemas.microsoft.com/office/powerpoint/2010/main" val="17843624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2E212055-65C0-0D44-A7AA-9F8878D2E3EF}"/>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20FC11C4-B31C-1745-ACB3-1016B14C6F3C}" type="slidenum">
              <a:rPr lang="nl-NL" altLang="nl-BE"/>
              <a:pPr>
                <a:defRPr/>
              </a:pPr>
              <a:t>‹#›</a:t>
            </a:fld>
            <a:endParaRPr lang="nl-NL" altLang="nl-BE"/>
          </a:p>
        </p:txBody>
      </p:sp>
    </p:spTree>
    <p:extLst>
      <p:ext uri="{BB962C8B-B14F-4D97-AF65-F5344CB8AC3E}">
        <p14:creationId xmlns:p14="http://schemas.microsoft.com/office/powerpoint/2010/main" val="385109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DA6F2CAD-9378-5447-838E-0574C414502C}"/>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6" name="Rectangle 5">
            <a:extLst>
              <a:ext uri="{FF2B5EF4-FFF2-40B4-BE49-F238E27FC236}">
                <a16:creationId xmlns:a16="http://schemas.microsoft.com/office/drawing/2014/main" id="{23114EAB-CCA3-6846-8828-7D50B23A4C78}"/>
              </a:ext>
            </a:extLst>
          </p:cNvPr>
          <p:cNvSpPr>
            <a:spLocks noGrp="1" noChangeArrowheads="1"/>
          </p:cNvSpPr>
          <p:nvPr>
            <p:ph type="sldNum" idx="11"/>
          </p:nvPr>
        </p:nvSpPr>
        <p:spPr>
          <a:ln/>
        </p:spPr>
        <p:txBody>
          <a:bodyPr/>
          <a:lstStyle>
            <a:lvl1pPr>
              <a:defRPr/>
            </a:lvl1pPr>
          </a:lstStyle>
          <a:p>
            <a:pPr>
              <a:defRPr/>
            </a:pPr>
            <a:fld id="{11FECBA3-27B4-634E-8F2B-7D595195E456}" type="slidenum">
              <a:rPr lang="nl-BE" altLang="nl-BE"/>
              <a:pPr>
                <a:defRPr/>
              </a:pPr>
              <a:t>‹#›</a:t>
            </a:fld>
            <a:endParaRPr lang="nl-BE" altLang="nl-BE"/>
          </a:p>
        </p:txBody>
      </p:sp>
    </p:spTree>
    <p:extLst>
      <p:ext uri="{BB962C8B-B14F-4D97-AF65-F5344CB8AC3E}">
        <p14:creationId xmlns:p14="http://schemas.microsoft.com/office/powerpoint/2010/main" val="11282114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3">
            <a:extLst>
              <a:ext uri="{FF2B5EF4-FFF2-40B4-BE49-F238E27FC236}">
                <a16:creationId xmlns:a16="http://schemas.microsoft.com/office/drawing/2014/main" id="{7DC18F8E-DDF8-EE42-89C4-50763E6BBCEE}"/>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C2368564-F547-0141-91B0-0F212863F4AC}" type="slidenum">
              <a:rPr lang="nl-NL" altLang="nl-BE"/>
              <a:pPr>
                <a:defRPr/>
              </a:pPr>
              <a:t>‹#›</a:t>
            </a:fld>
            <a:endParaRPr lang="nl-NL" altLang="nl-BE"/>
          </a:p>
        </p:txBody>
      </p:sp>
    </p:spTree>
    <p:extLst>
      <p:ext uri="{BB962C8B-B14F-4D97-AF65-F5344CB8AC3E}">
        <p14:creationId xmlns:p14="http://schemas.microsoft.com/office/powerpoint/2010/main" val="12663909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0" y="1600200"/>
            <a:ext cx="5380567"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3367" y="1600200"/>
            <a:ext cx="5382684"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3">
            <a:extLst>
              <a:ext uri="{FF2B5EF4-FFF2-40B4-BE49-F238E27FC236}">
                <a16:creationId xmlns:a16="http://schemas.microsoft.com/office/drawing/2014/main" id="{B012B5E6-9D05-9F43-8016-0FF80F121EB4}"/>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1EC6D693-BD67-7344-8301-3C1A307860F1}" type="slidenum">
              <a:rPr lang="nl-NL" altLang="nl-BE"/>
              <a:pPr>
                <a:defRPr/>
              </a:pPr>
              <a:t>‹#›</a:t>
            </a:fld>
            <a:endParaRPr lang="nl-NL" altLang="nl-BE"/>
          </a:p>
        </p:txBody>
      </p:sp>
    </p:spTree>
    <p:extLst>
      <p:ext uri="{BB962C8B-B14F-4D97-AF65-F5344CB8AC3E}">
        <p14:creationId xmlns:p14="http://schemas.microsoft.com/office/powerpoint/2010/main" val="32492796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3">
            <a:extLst>
              <a:ext uri="{FF2B5EF4-FFF2-40B4-BE49-F238E27FC236}">
                <a16:creationId xmlns:a16="http://schemas.microsoft.com/office/drawing/2014/main" id="{7AE23BA6-4BB9-0E42-ADFF-4B94BE64DF5D}"/>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5FF5A24A-C213-C048-913B-16F5B88E4462}" type="slidenum">
              <a:rPr lang="nl-NL" altLang="nl-BE"/>
              <a:pPr>
                <a:defRPr/>
              </a:pPr>
              <a:t>‹#›</a:t>
            </a:fld>
            <a:endParaRPr lang="nl-NL" altLang="nl-BE"/>
          </a:p>
        </p:txBody>
      </p:sp>
    </p:spTree>
    <p:extLst>
      <p:ext uri="{BB962C8B-B14F-4D97-AF65-F5344CB8AC3E}">
        <p14:creationId xmlns:p14="http://schemas.microsoft.com/office/powerpoint/2010/main" val="25544106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3">
            <a:extLst>
              <a:ext uri="{FF2B5EF4-FFF2-40B4-BE49-F238E27FC236}">
                <a16:creationId xmlns:a16="http://schemas.microsoft.com/office/drawing/2014/main" id="{E7A5397F-8192-2F4A-895A-36A8DD3F8245}"/>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F6227733-560E-5B4D-A619-2563A099091F}" type="slidenum">
              <a:rPr lang="nl-NL" altLang="nl-BE"/>
              <a:pPr>
                <a:defRPr/>
              </a:pPr>
              <a:t>‹#›</a:t>
            </a:fld>
            <a:endParaRPr lang="nl-NL" altLang="nl-BE"/>
          </a:p>
        </p:txBody>
      </p:sp>
    </p:spTree>
    <p:extLst>
      <p:ext uri="{BB962C8B-B14F-4D97-AF65-F5344CB8AC3E}">
        <p14:creationId xmlns:p14="http://schemas.microsoft.com/office/powerpoint/2010/main" val="3582772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9BEF19D-A835-3543-8849-F9C256EC9F88}"/>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490CC624-9273-534C-BECF-9037CF376F3C}" type="slidenum">
              <a:rPr lang="nl-NL" altLang="nl-BE"/>
              <a:pPr>
                <a:defRPr/>
              </a:pPr>
              <a:t>‹#›</a:t>
            </a:fld>
            <a:endParaRPr lang="nl-NL" altLang="nl-BE"/>
          </a:p>
        </p:txBody>
      </p:sp>
    </p:spTree>
    <p:extLst>
      <p:ext uri="{BB962C8B-B14F-4D97-AF65-F5344CB8AC3E}">
        <p14:creationId xmlns:p14="http://schemas.microsoft.com/office/powerpoint/2010/main" val="8649539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A09F1ED3-BD8F-E044-B7EA-E7258718605C}"/>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34803A11-C6FE-AC4A-93E1-A896677488C4}" type="slidenum">
              <a:rPr lang="nl-NL" altLang="nl-BE"/>
              <a:pPr>
                <a:defRPr/>
              </a:pPr>
              <a:t>‹#›</a:t>
            </a:fld>
            <a:endParaRPr lang="nl-NL" altLang="nl-BE"/>
          </a:p>
        </p:txBody>
      </p:sp>
    </p:spTree>
    <p:extLst>
      <p:ext uri="{BB962C8B-B14F-4D97-AF65-F5344CB8AC3E}">
        <p14:creationId xmlns:p14="http://schemas.microsoft.com/office/powerpoint/2010/main" val="28692811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1496BB88-C6E4-5C45-9A4B-7FF6F95A92AC}"/>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F76407C0-63A6-B647-9A69-209C8D310EDC}" type="slidenum">
              <a:rPr lang="nl-NL" altLang="nl-BE"/>
              <a:pPr>
                <a:defRPr/>
              </a:pPr>
              <a:t>‹#›</a:t>
            </a:fld>
            <a:endParaRPr lang="nl-NL" altLang="nl-BE"/>
          </a:p>
        </p:txBody>
      </p:sp>
    </p:spTree>
    <p:extLst>
      <p:ext uri="{BB962C8B-B14F-4D97-AF65-F5344CB8AC3E}">
        <p14:creationId xmlns:p14="http://schemas.microsoft.com/office/powerpoint/2010/main" val="3746043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CBF39B7E-EF4C-1D41-9034-511F53EE8463}"/>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4DC6DA70-9A84-A649-82E8-303E2FCFCD7D}" type="slidenum">
              <a:rPr lang="nl-NL" altLang="nl-BE"/>
              <a:pPr>
                <a:defRPr/>
              </a:pPr>
              <a:t>‹#›</a:t>
            </a:fld>
            <a:endParaRPr lang="nl-NL" altLang="nl-BE"/>
          </a:p>
        </p:txBody>
      </p:sp>
    </p:spTree>
    <p:extLst>
      <p:ext uri="{BB962C8B-B14F-4D97-AF65-F5344CB8AC3E}">
        <p14:creationId xmlns:p14="http://schemas.microsoft.com/office/powerpoint/2010/main" val="19769937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4967" y="274638"/>
            <a:ext cx="2741084" cy="5846762"/>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2167" cy="58467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B5C88FFC-991F-4346-B2F0-2680C4829A49}"/>
              </a:ext>
            </a:extLst>
          </p:cNvPr>
          <p:cNvSpPr>
            <a:spLocks noGrp="1" noChangeArrowheads="1"/>
          </p:cNvSpPr>
          <p:nvPr>
            <p:ph type="sldNum" idx="10"/>
          </p:nvPr>
        </p:nvSpPr>
        <p:spPr>
          <a:ln/>
        </p:spPr>
        <p:txBody>
          <a:bodyPr/>
          <a:lstStyle>
            <a:lvl1pPr>
              <a:defRPr/>
            </a:lvl1pPr>
          </a:lstStyle>
          <a:p>
            <a:pPr>
              <a:defRPr/>
            </a:pPr>
            <a:r>
              <a:rPr lang="nl-NL" altLang="nl-BE"/>
              <a:t>© </a:t>
            </a:r>
            <a:r>
              <a:rPr lang="nl-NL" altLang="nl-BE" b="1"/>
              <a:t>artesis</a:t>
            </a:r>
            <a:r>
              <a:rPr lang="nl-NL" altLang="nl-BE"/>
              <a:t> 2008 | </a:t>
            </a:r>
            <a:fld id="{48CD2E0C-4CD6-A24F-92A3-1727431F5A84}" type="slidenum">
              <a:rPr lang="nl-NL" altLang="nl-BE"/>
              <a:pPr>
                <a:defRPr/>
              </a:pPr>
              <a:t>‹#›</a:t>
            </a:fld>
            <a:endParaRPr lang="nl-NL" altLang="nl-BE"/>
          </a:p>
        </p:txBody>
      </p:sp>
    </p:spTree>
    <p:extLst>
      <p:ext uri="{BB962C8B-B14F-4D97-AF65-F5344CB8AC3E}">
        <p14:creationId xmlns:p14="http://schemas.microsoft.com/office/powerpoint/2010/main" val="36205506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a:p>
        </p:txBody>
      </p:sp>
      <p:sp>
        <p:nvSpPr>
          <p:cNvPr id="4" name="Rectangle 3">
            <a:extLst>
              <a:ext uri="{FF2B5EF4-FFF2-40B4-BE49-F238E27FC236}">
                <a16:creationId xmlns:a16="http://schemas.microsoft.com/office/drawing/2014/main" id="{5EFA9DCA-1F21-1947-869A-F9A0E915FC02}"/>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D131AD82-0520-D64F-AF67-75602A93EFF3}"/>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697681DE-6934-8A4A-91D2-117D291E9646}"/>
              </a:ext>
            </a:extLst>
          </p:cNvPr>
          <p:cNvSpPr>
            <a:spLocks noGrp="1" noChangeArrowheads="1"/>
          </p:cNvSpPr>
          <p:nvPr>
            <p:ph type="sldNum" idx="12"/>
          </p:nvPr>
        </p:nvSpPr>
        <p:spPr>
          <a:ln/>
        </p:spPr>
        <p:txBody>
          <a:bodyPr/>
          <a:lstStyle>
            <a:lvl1pPr>
              <a:defRPr/>
            </a:lvl1pPr>
          </a:lstStyle>
          <a:p>
            <a:pPr>
              <a:defRPr/>
            </a:pPr>
            <a:fld id="{0406EE97-CF40-6942-ADCE-4185AA07B196}" type="slidenum">
              <a:rPr lang="nl-NL" altLang="nl-BE"/>
              <a:pPr>
                <a:defRPr/>
              </a:pPr>
              <a:t>‹#›</a:t>
            </a:fld>
            <a:endParaRPr lang="nl-NL" altLang="nl-BE"/>
          </a:p>
        </p:txBody>
      </p:sp>
    </p:spTree>
    <p:extLst>
      <p:ext uri="{BB962C8B-B14F-4D97-AF65-F5344CB8AC3E}">
        <p14:creationId xmlns:p14="http://schemas.microsoft.com/office/powerpoint/2010/main" val="557274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901955FC-595F-2C4B-B824-84A6FB31C249}"/>
              </a:ext>
            </a:extLst>
          </p:cNvPr>
          <p:cNvSpPr>
            <a:spLocks noGrp="1" noChangeArrowheads="1"/>
          </p:cNvSpPr>
          <p:nvPr>
            <p:ph type="dt" idx="10"/>
          </p:nvPr>
        </p:nvSpPr>
        <p:spPr>
          <a:ln/>
        </p:spPr>
        <p:txBody>
          <a:bodyPr/>
          <a:lstStyle>
            <a:lvl1pPr>
              <a:defRPr/>
            </a:lvl1pPr>
          </a:lstStyle>
          <a:p>
            <a:pPr>
              <a:defRPr/>
            </a:pPr>
            <a:endParaRPr lang="nl-BE" altLang="nl-BE"/>
          </a:p>
        </p:txBody>
      </p:sp>
      <p:sp>
        <p:nvSpPr>
          <p:cNvPr id="6" name="Rectangle 5">
            <a:extLst>
              <a:ext uri="{FF2B5EF4-FFF2-40B4-BE49-F238E27FC236}">
                <a16:creationId xmlns:a16="http://schemas.microsoft.com/office/drawing/2014/main" id="{17D35E4A-0288-4046-89B0-1F38D7AC21A8}"/>
              </a:ext>
            </a:extLst>
          </p:cNvPr>
          <p:cNvSpPr>
            <a:spLocks noGrp="1" noChangeArrowheads="1"/>
          </p:cNvSpPr>
          <p:nvPr>
            <p:ph type="sldNum" idx="11"/>
          </p:nvPr>
        </p:nvSpPr>
        <p:spPr>
          <a:ln/>
        </p:spPr>
        <p:txBody>
          <a:bodyPr/>
          <a:lstStyle>
            <a:lvl1pPr>
              <a:defRPr/>
            </a:lvl1pPr>
          </a:lstStyle>
          <a:p>
            <a:pPr>
              <a:defRPr/>
            </a:pPr>
            <a:fld id="{AC7DDD70-1A88-9D4C-9325-3C90C1A3107D}" type="slidenum">
              <a:rPr lang="nl-BE" altLang="nl-BE"/>
              <a:pPr>
                <a:defRPr/>
              </a:pPr>
              <a:t>‹#›</a:t>
            </a:fld>
            <a:endParaRPr lang="nl-BE" altLang="nl-BE"/>
          </a:p>
        </p:txBody>
      </p:sp>
    </p:spTree>
    <p:extLst>
      <p:ext uri="{BB962C8B-B14F-4D97-AF65-F5344CB8AC3E}">
        <p14:creationId xmlns:p14="http://schemas.microsoft.com/office/powerpoint/2010/main" val="407156625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D4946C4B-CC5E-9A43-A0B9-96A061CEFA77}"/>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E6494FB0-E71C-1F45-88B9-2CEFE74C0497}"/>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D7D8BE8D-514C-9D43-AFA2-0426F46D4D16}"/>
              </a:ext>
            </a:extLst>
          </p:cNvPr>
          <p:cNvSpPr>
            <a:spLocks noGrp="1" noChangeArrowheads="1"/>
          </p:cNvSpPr>
          <p:nvPr>
            <p:ph type="sldNum" idx="12"/>
          </p:nvPr>
        </p:nvSpPr>
        <p:spPr>
          <a:ln/>
        </p:spPr>
        <p:txBody>
          <a:bodyPr/>
          <a:lstStyle>
            <a:lvl1pPr>
              <a:defRPr/>
            </a:lvl1pPr>
          </a:lstStyle>
          <a:p>
            <a:pPr>
              <a:defRPr/>
            </a:pPr>
            <a:fld id="{4D310C22-103C-EF43-AE72-CD1E18126119}" type="slidenum">
              <a:rPr lang="nl-NL" altLang="nl-BE"/>
              <a:pPr>
                <a:defRPr/>
              </a:pPr>
              <a:t>‹#›</a:t>
            </a:fld>
            <a:endParaRPr lang="nl-NL" altLang="nl-BE"/>
          </a:p>
        </p:txBody>
      </p:sp>
    </p:spTree>
    <p:extLst>
      <p:ext uri="{BB962C8B-B14F-4D97-AF65-F5344CB8AC3E}">
        <p14:creationId xmlns:p14="http://schemas.microsoft.com/office/powerpoint/2010/main" val="3472446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39"/>
            <a:ext cx="10515600" cy="2852737"/>
          </a:xfrm>
        </p:spPr>
        <p:txBody>
          <a:bodyPr anchor="b"/>
          <a:lstStyle>
            <a:lvl1pPr>
              <a:defRPr sz="6000"/>
            </a:lvl1pPr>
          </a:lstStyle>
          <a:p>
            <a:r>
              <a:rPr lang="nl-NL"/>
              <a:t>Klik om de stijl te bewerken</a:t>
            </a:r>
            <a:endParaRPr lang="nl-BE"/>
          </a:p>
        </p:txBody>
      </p:sp>
      <p:sp>
        <p:nvSpPr>
          <p:cNvPr id="3" name="Tijdelijke aanduiding voor tekst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a:t>Tekststijl van het model bewerken</a:t>
            </a:r>
          </a:p>
        </p:txBody>
      </p:sp>
      <p:sp>
        <p:nvSpPr>
          <p:cNvPr id="4" name="Rectangle 3">
            <a:extLst>
              <a:ext uri="{FF2B5EF4-FFF2-40B4-BE49-F238E27FC236}">
                <a16:creationId xmlns:a16="http://schemas.microsoft.com/office/drawing/2014/main" id="{1D066F65-4629-5841-9560-224719BAAF2A}"/>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7612BEDD-3918-134F-ACDF-A2254360A52E}"/>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3EF3F2A5-EC4C-794D-8DCA-6CCAF9DFDE0D}"/>
              </a:ext>
            </a:extLst>
          </p:cNvPr>
          <p:cNvSpPr>
            <a:spLocks noGrp="1" noChangeArrowheads="1"/>
          </p:cNvSpPr>
          <p:nvPr>
            <p:ph type="sldNum" idx="12"/>
          </p:nvPr>
        </p:nvSpPr>
        <p:spPr>
          <a:ln/>
        </p:spPr>
        <p:txBody>
          <a:bodyPr/>
          <a:lstStyle>
            <a:lvl1pPr>
              <a:defRPr/>
            </a:lvl1pPr>
          </a:lstStyle>
          <a:p>
            <a:pPr>
              <a:defRPr/>
            </a:pPr>
            <a:fld id="{FC90E759-41A2-EA4A-A96A-69E5212CE4CB}" type="slidenum">
              <a:rPr lang="nl-NL" altLang="nl-BE"/>
              <a:pPr>
                <a:defRPr/>
              </a:pPr>
              <a:t>‹#›</a:t>
            </a:fld>
            <a:endParaRPr lang="nl-NL" altLang="nl-BE"/>
          </a:p>
        </p:txBody>
      </p:sp>
    </p:spTree>
    <p:extLst>
      <p:ext uri="{BB962C8B-B14F-4D97-AF65-F5344CB8AC3E}">
        <p14:creationId xmlns:p14="http://schemas.microsoft.com/office/powerpoint/2010/main" val="13503935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09600" y="1600200"/>
            <a:ext cx="5380567"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3367" y="1600200"/>
            <a:ext cx="5382684" cy="45212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Rectangle 3">
            <a:extLst>
              <a:ext uri="{FF2B5EF4-FFF2-40B4-BE49-F238E27FC236}">
                <a16:creationId xmlns:a16="http://schemas.microsoft.com/office/drawing/2014/main" id="{26FCAB12-E37C-0B42-9690-0ADBD8FA5608}"/>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6" name="Rectangle 4">
            <a:extLst>
              <a:ext uri="{FF2B5EF4-FFF2-40B4-BE49-F238E27FC236}">
                <a16:creationId xmlns:a16="http://schemas.microsoft.com/office/drawing/2014/main" id="{03C919AD-4E38-DD49-BCF6-C6DA0BFBADD3}"/>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7" name="Rectangle 5">
            <a:extLst>
              <a:ext uri="{FF2B5EF4-FFF2-40B4-BE49-F238E27FC236}">
                <a16:creationId xmlns:a16="http://schemas.microsoft.com/office/drawing/2014/main" id="{F93376DC-A65A-4949-92FA-981E122189F1}"/>
              </a:ext>
            </a:extLst>
          </p:cNvPr>
          <p:cNvSpPr>
            <a:spLocks noGrp="1" noChangeArrowheads="1"/>
          </p:cNvSpPr>
          <p:nvPr>
            <p:ph type="sldNum" idx="12"/>
          </p:nvPr>
        </p:nvSpPr>
        <p:spPr>
          <a:ln/>
        </p:spPr>
        <p:txBody>
          <a:bodyPr/>
          <a:lstStyle>
            <a:lvl1pPr>
              <a:defRPr/>
            </a:lvl1pPr>
          </a:lstStyle>
          <a:p>
            <a:pPr>
              <a:defRPr/>
            </a:pPr>
            <a:fld id="{1FA9D9A7-C70B-F244-88E6-4BE44440D4A9}" type="slidenum">
              <a:rPr lang="nl-NL" altLang="nl-BE"/>
              <a:pPr>
                <a:defRPr/>
              </a:pPr>
              <a:t>‹#›</a:t>
            </a:fld>
            <a:endParaRPr lang="nl-NL" altLang="nl-BE"/>
          </a:p>
        </p:txBody>
      </p:sp>
    </p:spTree>
    <p:extLst>
      <p:ext uri="{BB962C8B-B14F-4D97-AF65-F5344CB8AC3E}">
        <p14:creationId xmlns:p14="http://schemas.microsoft.com/office/powerpoint/2010/main" val="35876408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40317" y="365126"/>
            <a:ext cx="10515600" cy="1325563"/>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40318" y="2505075"/>
            <a:ext cx="5158316"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71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tangle 3">
            <a:extLst>
              <a:ext uri="{FF2B5EF4-FFF2-40B4-BE49-F238E27FC236}">
                <a16:creationId xmlns:a16="http://schemas.microsoft.com/office/drawing/2014/main" id="{C2207921-2785-FB4F-A209-2EB7F2676A55}"/>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8" name="Rectangle 4">
            <a:extLst>
              <a:ext uri="{FF2B5EF4-FFF2-40B4-BE49-F238E27FC236}">
                <a16:creationId xmlns:a16="http://schemas.microsoft.com/office/drawing/2014/main" id="{C6FE3274-9C23-744F-BA0A-50F36DB96C57}"/>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9" name="Rectangle 5">
            <a:extLst>
              <a:ext uri="{FF2B5EF4-FFF2-40B4-BE49-F238E27FC236}">
                <a16:creationId xmlns:a16="http://schemas.microsoft.com/office/drawing/2014/main" id="{EEC4A5E8-E6B1-7E47-8333-51CF147EE68A}"/>
              </a:ext>
            </a:extLst>
          </p:cNvPr>
          <p:cNvSpPr>
            <a:spLocks noGrp="1" noChangeArrowheads="1"/>
          </p:cNvSpPr>
          <p:nvPr>
            <p:ph type="sldNum" idx="12"/>
          </p:nvPr>
        </p:nvSpPr>
        <p:spPr>
          <a:ln/>
        </p:spPr>
        <p:txBody>
          <a:bodyPr/>
          <a:lstStyle>
            <a:lvl1pPr>
              <a:defRPr/>
            </a:lvl1pPr>
          </a:lstStyle>
          <a:p>
            <a:pPr>
              <a:defRPr/>
            </a:pPr>
            <a:fld id="{763CBAF4-7CE2-C74D-B9D7-1B75DBE28649}" type="slidenum">
              <a:rPr lang="nl-NL" altLang="nl-BE"/>
              <a:pPr>
                <a:defRPr/>
              </a:pPr>
              <a:t>‹#›</a:t>
            </a:fld>
            <a:endParaRPr lang="nl-NL" altLang="nl-BE"/>
          </a:p>
        </p:txBody>
      </p:sp>
    </p:spTree>
    <p:extLst>
      <p:ext uri="{BB962C8B-B14F-4D97-AF65-F5344CB8AC3E}">
        <p14:creationId xmlns:p14="http://schemas.microsoft.com/office/powerpoint/2010/main" val="42198799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Rectangle 3">
            <a:extLst>
              <a:ext uri="{FF2B5EF4-FFF2-40B4-BE49-F238E27FC236}">
                <a16:creationId xmlns:a16="http://schemas.microsoft.com/office/drawing/2014/main" id="{A67AA7E5-B167-F844-A7E6-9EC32AA9E941}"/>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4" name="Rectangle 4">
            <a:extLst>
              <a:ext uri="{FF2B5EF4-FFF2-40B4-BE49-F238E27FC236}">
                <a16:creationId xmlns:a16="http://schemas.microsoft.com/office/drawing/2014/main" id="{C4CF852C-3FB8-8747-9B01-3FC9D932A129}"/>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5" name="Rectangle 5">
            <a:extLst>
              <a:ext uri="{FF2B5EF4-FFF2-40B4-BE49-F238E27FC236}">
                <a16:creationId xmlns:a16="http://schemas.microsoft.com/office/drawing/2014/main" id="{63A94222-9A7E-FA4B-A5D5-CF5AFAD1BB27}"/>
              </a:ext>
            </a:extLst>
          </p:cNvPr>
          <p:cNvSpPr>
            <a:spLocks noGrp="1" noChangeArrowheads="1"/>
          </p:cNvSpPr>
          <p:nvPr>
            <p:ph type="sldNum" idx="12"/>
          </p:nvPr>
        </p:nvSpPr>
        <p:spPr>
          <a:ln/>
        </p:spPr>
        <p:txBody>
          <a:bodyPr/>
          <a:lstStyle>
            <a:lvl1pPr>
              <a:defRPr/>
            </a:lvl1pPr>
          </a:lstStyle>
          <a:p>
            <a:pPr>
              <a:defRPr/>
            </a:pPr>
            <a:fld id="{A39ADE83-58B5-1043-9719-51EF6B5F0E7A}" type="slidenum">
              <a:rPr lang="nl-NL" altLang="nl-BE"/>
              <a:pPr>
                <a:defRPr/>
              </a:pPr>
              <a:t>‹#›</a:t>
            </a:fld>
            <a:endParaRPr lang="nl-NL" altLang="nl-BE"/>
          </a:p>
        </p:txBody>
      </p:sp>
    </p:spTree>
    <p:extLst>
      <p:ext uri="{BB962C8B-B14F-4D97-AF65-F5344CB8AC3E}">
        <p14:creationId xmlns:p14="http://schemas.microsoft.com/office/powerpoint/2010/main" val="12232306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7ED5406-F995-2543-A5B1-BD9FCFAE0531}"/>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3" name="Rectangle 4">
            <a:extLst>
              <a:ext uri="{FF2B5EF4-FFF2-40B4-BE49-F238E27FC236}">
                <a16:creationId xmlns:a16="http://schemas.microsoft.com/office/drawing/2014/main" id="{5E1702EB-15B2-8D41-97AC-08896796EC4E}"/>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4" name="Rectangle 5">
            <a:extLst>
              <a:ext uri="{FF2B5EF4-FFF2-40B4-BE49-F238E27FC236}">
                <a16:creationId xmlns:a16="http://schemas.microsoft.com/office/drawing/2014/main" id="{E864A0E8-8643-A94A-9106-9658ACDAD9BC}"/>
              </a:ext>
            </a:extLst>
          </p:cNvPr>
          <p:cNvSpPr>
            <a:spLocks noGrp="1" noChangeArrowheads="1"/>
          </p:cNvSpPr>
          <p:nvPr>
            <p:ph type="sldNum" idx="12"/>
          </p:nvPr>
        </p:nvSpPr>
        <p:spPr>
          <a:ln/>
        </p:spPr>
        <p:txBody>
          <a:bodyPr/>
          <a:lstStyle>
            <a:lvl1pPr>
              <a:defRPr/>
            </a:lvl1pPr>
          </a:lstStyle>
          <a:p>
            <a:pPr>
              <a:defRPr/>
            </a:pPr>
            <a:fld id="{C099A010-116B-2245-AB3D-B99ABB290385}" type="slidenum">
              <a:rPr lang="nl-NL" altLang="nl-BE"/>
              <a:pPr>
                <a:defRPr/>
              </a:pPr>
              <a:t>‹#›</a:t>
            </a:fld>
            <a:endParaRPr lang="nl-NL" altLang="nl-BE"/>
          </a:p>
        </p:txBody>
      </p:sp>
    </p:spTree>
    <p:extLst>
      <p:ext uri="{BB962C8B-B14F-4D97-AF65-F5344CB8AC3E}">
        <p14:creationId xmlns:p14="http://schemas.microsoft.com/office/powerpoint/2010/main" val="34899019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inhoud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C19312E3-4118-C345-87BD-310388DAC000}"/>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6" name="Rectangle 4">
            <a:extLst>
              <a:ext uri="{FF2B5EF4-FFF2-40B4-BE49-F238E27FC236}">
                <a16:creationId xmlns:a16="http://schemas.microsoft.com/office/drawing/2014/main" id="{C5E9A739-D0CE-3F4D-A5EF-09EF36BAA678}"/>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7" name="Rectangle 5">
            <a:extLst>
              <a:ext uri="{FF2B5EF4-FFF2-40B4-BE49-F238E27FC236}">
                <a16:creationId xmlns:a16="http://schemas.microsoft.com/office/drawing/2014/main" id="{9F05B422-0F99-1342-B9DA-AE5F2624014A}"/>
              </a:ext>
            </a:extLst>
          </p:cNvPr>
          <p:cNvSpPr>
            <a:spLocks noGrp="1" noChangeArrowheads="1"/>
          </p:cNvSpPr>
          <p:nvPr>
            <p:ph type="sldNum" idx="12"/>
          </p:nvPr>
        </p:nvSpPr>
        <p:spPr>
          <a:ln/>
        </p:spPr>
        <p:txBody>
          <a:bodyPr/>
          <a:lstStyle>
            <a:lvl1pPr>
              <a:defRPr/>
            </a:lvl1pPr>
          </a:lstStyle>
          <a:p>
            <a:pPr>
              <a:defRPr/>
            </a:pPr>
            <a:fld id="{9FC66068-CD31-A94A-80AE-D724C81A4718}" type="slidenum">
              <a:rPr lang="nl-NL" altLang="nl-BE"/>
              <a:pPr>
                <a:defRPr/>
              </a:pPr>
              <a:t>‹#›</a:t>
            </a:fld>
            <a:endParaRPr lang="nl-NL" altLang="nl-BE"/>
          </a:p>
        </p:txBody>
      </p:sp>
    </p:spTree>
    <p:extLst>
      <p:ext uri="{BB962C8B-B14F-4D97-AF65-F5344CB8AC3E}">
        <p14:creationId xmlns:p14="http://schemas.microsoft.com/office/powerpoint/2010/main" val="41797797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40318" y="457200"/>
            <a:ext cx="3932767" cy="1600200"/>
          </a:xfrm>
        </p:spPr>
        <p:txBody>
          <a:bodyPr anchor="b"/>
          <a:lstStyle>
            <a:lvl1pPr>
              <a:defRPr sz="3200"/>
            </a:lvl1pPr>
          </a:lstStyle>
          <a:p>
            <a:r>
              <a:rPr lang="nl-NL"/>
              <a:t>Klik om de stijl te bewerken</a:t>
            </a:r>
            <a:endParaRPr lang="nl-BE"/>
          </a:p>
        </p:txBody>
      </p:sp>
      <p:sp>
        <p:nvSpPr>
          <p:cNvPr id="3" name="Tijdelijke aanduiding voor afbeelding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ijdelijke aanduiding voor tekst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Rectangle 3">
            <a:extLst>
              <a:ext uri="{FF2B5EF4-FFF2-40B4-BE49-F238E27FC236}">
                <a16:creationId xmlns:a16="http://schemas.microsoft.com/office/drawing/2014/main" id="{FD349243-7FE2-C648-997D-037E9F656A53}"/>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6" name="Rectangle 4">
            <a:extLst>
              <a:ext uri="{FF2B5EF4-FFF2-40B4-BE49-F238E27FC236}">
                <a16:creationId xmlns:a16="http://schemas.microsoft.com/office/drawing/2014/main" id="{55FCB643-73CD-AC4B-8B8D-3DBDA1E839C5}"/>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7" name="Rectangle 5">
            <a:extLst>
              <a:ext uri="{FF2B5EF4-FFF2-40B4-BE49-F238E27FC236}">
                <a16:creationId xmlns:a16="http://schemas.microsoft.com/office/drawing/2014/main" id="{299D39DB-507E-F644-A8E1-29E591B1F3AF}"/>
              </a:ext>
            </a:extLst>
          </p:cNvPr>
          <p:cNvSpPr>
            <a:spLocks noGrp="1" noChangeArrowheads="1"/>
          </p:cNvSpPr>
          <p:nvPr>
            <p:ph type="sldNum" idx="12"/>
          </p:nvPr>
        </p:nvSpPr>
        <p:spPr>
          <a:ln/>
        </p:spPr>
        <p:txBody>
          <a:bodyPr/>
          <a:lstStyle>
            <a:lvl1pPr>
              <a:defRPr/>
            </a:lvl1pPr>
          </a:lstStyle>
          <a:p>
            <a:pPr>
              <a:defRPr/>
            </a:pPr>
            <a:fld id="{7736E12E-F5A0-6A48-8F78-629E5C9DE49E}" type="slidenum">
              <a:rPr lang="nl-NL" altLang="nl-BE"/>
              <a:pPr>
                <a:defRPr/>
              </a:pPr>
              <a:t>‹#›</a:t>
            </a:fld>
            <a:endParaRPr lang="nl-NL" altLang="nl-BE"/>
          </a:p>
        </p:txBody>
      </p:sp>
    </p:spTree>
    <p:extLst>
      <p:ext uri="{BB962C8B-B14F-4D97-AF65-F5344CB8AC3E}">
        <p14:creationId xmlns:p14="http://schemas.microsoft.com/office/powerpoint/2010/main" val="21903118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B0178F32-D966-034D-B63D-A5FBA0FA3CD6}"/>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6C89DEC6-FC41-8B40-89CD-412118049BA5}"/>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FB98B2E1-E906-8146-A69D-0D1274399B30}"/>
              </a:ext>
            </a:extLst>
          </p:cNvPr>
          <p:cNvSpPr>
            <a:spLocks noGrp="1" noChangeArrowheads="1"/>
          </p:cNvSpPr>
          <p:nvPr>
            <p:ph type="sldNum" idx="12"/>
          </p:nvPr>
        </p:nvSpPr>
        <p:spPr>
          <a:ln/>
        </p:spPr>
        <p:txBody>
          <a:bodyPr/>
          <a:lstStyle>
            <a:lvl1pPr>
              <a:defRPr/>
            </a:lvl1pPr>
          </a:lstStyle>
          <a:p>
            <a:pPr>
              <a:defRPr/>
            </a:pPr>
            <a:fld id="{FFB9DEBC-4D39-F44E-9492-76CBEC1E8C25}" type="slidenum">
              <a:rPr lang="nl-NL" altLang="nl-BE"/>
              <a:pPr>
                <a:defRPr/>
              </a:pPr>
              <a:t>‹#›</a:t>
            </a:fld>
            <a:endParaRPr lang="nl-NL" altLang="nl-BE"/>
          </a:p>
        </p:txBody>
      </p:sp>
    </p:spTree>
    <p:extLst>
      <p:ext uri="{BB962C8B-B14F-4D97-AF65-F5344CB8AC3E}">
        <p14:creationId xmlns:p14="http://schemas.microsoft.com/office/powerpoint/2010/main" val="3998603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4967" y="274638"/>
            <a:ext cx="2741084" cy="5846762"/>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09601" y="274638"/>
            <a:ext cx="8022167" cy="5846762"/>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Rectangle 3">
            <a:extLst>
              <a:ext uri="{FF2B5EF4-FFF2-40B4-BE49-F238E27FC236}">
                <a16:creationId xmlns:a16="http://schemas.microsoft.com/office/drawing/2014/main" id="{FEAAE003-0D6F-3D4F-8AC7-04483DB1A017}"/>
              </a:ext>
            </a:extLst>
          </p:cNvPr>
          <p:cNvSpPr>
            <a:spLocks noGrp="1" noChangeArrowheads="1"/>
          </p:cNvSpPr>
          <p:nvPr>
            <p:ph type="dt" idx="10"/>
          </p:nvPr>
        </p:nvSpPr>
        <p:spPr>
          <a:ln/>
        </p:spPr>
        <p:txBody>
          <a:bodyPr/>
          <a:lstStyle>
            <a:lvl1pPr>
              <a:defRPr/>
            </a:lvl1pPr>
          </a:lstStyle>
          <a:p>
            <a:pPr>
              <a:defRPr/>
            </a:pPr>
            <a:r>
              <a:rPr lang="nl-BE" altLang="nl-BE"/>
              <a:t>2005-2006</a:t>
            </a:r>
          </a:p>
        </p:txBody>
      </p:sp>
      <p:sp>
        <p:nvSpPr>
          <p:cNvPr id="5" name="Rectangle 4">
            <a:extLst>
              <a:ext uri="{FF2B5EF4-FFF2-40B4-BE49-F238E27FC236}">
                <a16:creationId xmlns:a16="http://schemas.microsoft.com/office/drawing/2014/main" id="{B242B0A0-48D4-3547-9BF2-D0F623D58248}"/>
              </a:ext>
            </a:extLst>
          </p:cNvPr>
          <p:cNvSpPr>
            <a:spLocks noGrp="1" noChangeArrowheads="1"/>
          </p:cNvSpPr>
          <p:nvPr>
            <p:ph type="ftr" idx="11"/>
          </p:nvPr>
        </p:nvSpPr>
        <p:spPr>
          <a:ln/>
        </p:spPr>
        <p:txBody>
          <a:bodyPr/>
          <a:lstStyle>
            <a:lvl1pPr>
              <a:defRPr/>
            </a:lvl1pPr>
          </a:lstStyle>
          <a:p>
            <a:pPr>
              <a:defRPr/>
            </a:pPr>
            <a:r>
              <a:rPr lang="nl-BE" altLang="nl-BE"/>
              <a:t>Systeemanalyse 1TI Technieken</a:t>
            </a:r>
          </a:p>
        </p:txBody>
      </p:sp>
      <p:sp>
        <p:nvSpPr>
          <p:cNvPr id="6" name="Rectangle 5">
            <a:extLst>
              <a:ext uri="{FF2B5EF4-FFF2-40B4-BE49-F238E27FC236}">
                <a16:creationId xmlns:a16="http://schemas.microsoft.com/office/drawing/2014/main" id="{E1BAE96D-7240-884F-A6BC-709A336C659E}"/>
              </a:ext>
            </a:extLst>
          </p:cNvPr>
          <p:cNvSpPr>
            <a:spLocks noGrp="1" noChangeArrowheads="1"/>
          </p:cNvSpPr>
          <p:nvPr>
            <p:ph type="sldNum" idx="12"/>
          </p:nvPr>
        </p:nvSpPr>
        <p:spPr>
          <a:ln/>
        </p:spPr>
        <p:txBody>
          <a:bodyPr/>
          <a:lstStyle>
            <a:lvl1pPr>
              <a:defRPr/>
            </a:lvl1pPr>
          </a:lstStyle>
          <a:p>
            <a:pPr>
              <a:defRPr/>
            </a:pPr>
            <a:fld id="{52E3F86C-9C5B-2241-9CE2-8AD92EE8AF2F}" type="slidenum">
              <a:rPr lang="nl-NL" altLang="nl-BE"/>
              <a:pPr>
                <a:defRPr/>
              </a:pPr>
              <a:t>‹#›</a:t>
            </a:fld>
            <a:endParaRPr lang="nl-NL" altLang="nl-BE"/>
          </a:p>
        </p:txBody>
      </p:sp>
    </p:spTree>
    <p:extLst>
      <p:ext uri="{BB962C8B-B14F-4D97-AF65-F5344CB8AC3E}">
        <p14:creationId xmlns:p14="http://schemas.microsoft.com/office/powerpoint/2010/main" val="176865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image" Target="../media/image7.png"/><Relationship Id="rId5" Type="http://schemas.openxmlformats.org/officeDocument/2006/relationships/slideLayout" Target="../slideLayouts/slideLayout104.xml"/><Relationship Id="rId10" Type="http://schemas.openxmlformats.org/officeDocument/2006/relationships/theme" Target="../theme/theme10.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4.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5.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14224272-9961-EF45-A0C1-89B5945CA239}"/>
              </a:ext>
            </a:extLst>
          </p:cNvPr>
          <p:cNvSpPr>
            <a:spLocks noGrp="1" noChangeArrowheads="1"/>
          </p:cNvSpPr>
          <p:nvPr>
            <p:ph type="title"/>
          </p:nvPr>
        </p:nvSpPr>
        <p:spPr bwMode="auto">
          <a:xfrm>
            <a:off x="609600" y="274639"/>
            <a:ext cx="1096645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Klik om de opmaak van de titeltekst te bewerken</a:t>
            </a:r>
          </a:p>
        </p:txBody>
      </p:sp>
      <p:sp>
        <p:nvSpPr>
          <p:cNvPr id="1027" name="Rectangle 2">
            <a:extLst>
              <a:ext uri="{FF2B5EF4-FFF2-40B4-BE49-F238E27FC236}">
                <a16:creationId xmlns:a16="http://schemas.microsoft.com/office/drawing/2014/main" id="{BBA9165E-FB38-494D-98C0-34BA5766D86C}"/>
              </a:ext>
            </a:extLst>
          </p:cNvPr>
          <p:cNvSpPr>
            <a:spLocks noGrp="1" noChangeArrowheads="1"/>
          </p:cNvSpPr>
          <p:nvPr>
            <p:ph type="body" idx="1"/>
          </p:nvPr>
        </p:nvSpPr>
        <p:spPr bwMode="auto">
          <a:xfrm>
            <a:off x="609600" y="1600200"/>
            <a:ext cx="10966451"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Klik om de opmaak van de overzichtstekst te bewerken</a:t>
            </a:r>
          </a:p>
          <a:p>
            <a:pPr lvl="1"/>
            <a:r>
              <a:rPr lang="en-GB" altLang="nl-BE"/>
              <a:t>Tweede overzichtsniveau</a:t>
            </a:r>
          </a:p>
          <a:p>
            <a:pPr lvl="2"/>
            <a:r>
              <a:rPr lang="en-GB" altLang="nl-BE"/>
              <a:t>Derde overzichtsniveau</a:t>
            </a:r>
          </a:p>
          <a:p>
            <a:pPr lvl="3"/>
            <a:r>
              <a:rPr lang="en-GB" altLang="nl-BE"/>
              <a:t>Vierde overzichtsniveau</a:t>
            </a:r>
          </a:p>
          <a:p>
            <a:pPr lvl="4"/>
            <a:r>
              <a:rPr lang="en-GB" altLang="nl-BE"/>
              <a:t>Vijfde overzichtsniveau</a:t>
            </a:r>
          </a:p>
          <a:p>
            <a:pPr lvl="4"/>
            <a:r>
              <a:rPr lang="en-GB" altLang="nl-BE"/>
              <a:t>Zesde overzichtsniveau</a:t>
            </a:r>
          </a:p>
          <a:p>
            <a:pPr lvl="4"/>
            <a:r>
              <a:rPr lang="en-GB" altLang="nl-BE"/>
              <a:t>Zevende overzichtsniveau</a:t>
            </a:r>
          </a:p>
          <a:p>
            <a:pPr lvl="4"/>
            <a:r>
              <a:rPr lang="en-GB" altLang="nl-BE"/>
              <a:t>Achtste overzichtsniveau</a:t>
            </a:r>
          </a:p>
          <a:p>
            <a:pPr lvl="4"/>
            <a:r>
              <a:rPr lang="en-GB" altLang="nl-BE"/>
              <a:t>Negende overzichtsniveau</a:t>
            </a:r>
          </a:p>
        </p:txBody>
      </p:sp>
      <p:sp>
        <p:nvSpPr>
          <p:cNvPr id="2" name="Rectangle 3">
            <a:extLst>
              <a:ext uri="{FF2B5EF4-FFF2-40B4-BE49-F238E27FC236}">
                <a16:creationId xmlns:a16="http://schemas.microsoft.com/office/drawing/2014/main" id="{243D0141-59A5-CE4A-9688-5F52A5933F36}"/>
              </a:ext>
            </a:extLst>
          </p:cNvPr>
          <p:cNvSpPr>
            <a:spLocks noGrp="1" noChangeArrowheads="1"/>
          </p:cNvSpPr>
          <p:nvPr>
            <p:ph type="dt"/>
          </p:nvPr>
        </p:nvSpPr>
        <p:spPr bwMode="auto">
          <a:xfrm>
            <a:off x="609600" y="6356351"/>
            <a:ext cx="2838451"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ea typeface="+mn-ea"/>
                <a:cs typeface="Arial" panose="020B0604020202020204" pitchFamily="34" charset="0"/>
              </a:defRPr>
            </a:lvl1pPr>
          </a:lstStyle>
          <a:p>
            <a:pPr>
              <a:defRPr/>
            </a:pPr>
            <a:endParaRPr lang="nl-BE" altLang="nl-BE"/>
          </a:p>
        </p:txBody>
      </p:sp>
      <p:sp>
        <p:nvSpPr>
          <p:cNvPr id="1029" name="Text Box 4">
            <a:extLst>
              <a:ext uri="{FF2B5EF4-FFF2-40B4-BE49-F238E27FC236}">
                <a16:creationId xmlns:a16="http://schemas.microsoft.com/office/drawing/2014/main" id="{A242DAC8-9396-F347-AA8E-45F490540389}"/>
              </a:ext>
            </a:extLst>
          </p:cNvPr>
          <p:cNvSpPr txBox="1">
            <a:spLocks noChangeArrowheads="1"/>
          </p:cNvSpPr>
          <p:nvPr/>
        </p:nvSpPr>
        <p:spPr bwMode="auto">
          <a:xfrm>
            <a:off x="4165600" y="6356351"/>
            <a:ext cx="3860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en-US"/>
          </a:p>
        </p:txBody>
      </p:sp>
      <p:sp>
        <p:nvSpPr>
          <p:cNvPr id="3" name="Rectangle 5">
            <a:extLst>
              <a:ext uri="{FF2B5EF4-FFF2-40B4-BE49-F238E27FC236}">
                <a16:creationId xmlns:a16="http://schemas.microsoft.com/office/drawing/2014/main" id="{86B19879-5E39-0A4F-B091-72F4EB74C951}"/>
              </a:ext>
            </a:extLst>
          </p:cNvPr>
          <p:cNvSpPr>
            <a:spLocks noGrp="1" noChangeArrowheads="1"/>
          </p:cNvSpPr>
          <p:nvPr>
            <p:ph type="sldNum"/>
          </p:nvPr>
        </p:nvSpPr>
        <p:spPr bwMode="auto">
          <a:xfrm>
            <a:off x="8737600" y="6356351"/>
            <a:ext cx="2838451"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ea typeface="+mn-ea"/>
                <a:cs typeface="Arial" panose="020B0604020202020204" pitchFamily="34" charset="0"/>
              </a:defRPr>
            </a:lvl1pPr>
          </a:lstStyle>
          <a:p>
            <a:pPr>
              <a:defRPr/>
            </a:pPr>
            <a:fld id="{8230ED29-B533-0841-AD63-1BBA888BAD56}"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3858"/>
            <a:ext cx="10515600" cy="600735"/>
          </a:xfrm>
          <a:prstGeom prst="rect">
            <a:avLst/>
          </a:prstGeom>
        </p:spPr>
        <p:txBody>
          <a:bodyPr vert="horz" lIns="91440" tIns="45720" rIns="91440" bIns="45720" rtlCol="0" anchor="t" anchorCtr="0">
            <a:noAutofit/>
          </a:bodyPr>
          <a:lstStyle/>
          <a:p>
            <a:r>
              <a:rPr lang="nl-NL" dirty="0"/>
              <a:t>Klik om stijl te bewerken</a:t>
            </a:r>
            <a:endParaRPr lang="en-US" dirty="0"/>
          </a:p>
        </p:txBody>
      </p:sp>
      <p:sp>
        <p:nvSpPr>
          <p:cNvPr id="3" name="Text Placeholder 2"/>
          <p:cNvSpPr>
            <a:spLocks noGrp="1"/>
          </p:cNvSpPr>
          <p:nvPr>
            <p:ph type="body" idx="1"/>
          </p:nvPr>
        </p:nvSpPr>
        <p:spPr>
          <a:xfrm>
            <a:off x="838200" y="1253332"/>
            <a:ext cx="10515600" cy="4351339"/>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2438402" y="6356352"/>
            <a:ext cx="96586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nl-BE" altLang="nl-BE"/>
          </a:p>
        </p:txBody>
      </p:sp>
      <p:sp>
        <p:nvSpPr>
          <p:cNvPr id="5" name="Footer Placeholder 4"/>
          <p:cNvSpPr>
            <a:spLocks noGrp="1"/>
          </p:cNvSpPr>
          <p:nvPr>
            <p:ph type="ftr" sz="quarter" idx="3"/>
          </p:nvPr>
        </p:nvSpPr>
        <p:spPr>
          <a:xfrm>
            <a:off x="3404262" y="6356352"/>
            <a:ext cx="6863937"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lgn="l"/>
            <a:r>
              <a:rPr lang="nl-BE" dirty="0"/>
              <a:t>Powerpointsjabloon AP</a:t>
            </a:r>
          </a:p>
        </p:txBody>
      </p:sp>
      <p:sp>
        <p:nvSpPr>
          <p:cNvPr id="6" name="Slide Number Placeholder 5"/>
          <p:cNvSpPr>
            <a:spLocks noGrp="1"/>
          </p:cNvSpPr>
          <p:nvPr>
            <p:ph type="sldNum" sz="quarter" idx="4"/>
          </p:nvPr>
        </p:nvSpPr>
        <p:spPr>
          <a:xfrm>
            <a:off x="10268197" y="6356352"/>
            <a:ext cx="1085603"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230ED29-B533-0841-AD63-1BBA888BAD56}" type="slidenum">
              <a:rPr lang="nl-BE" altLang="nl-BE" smtClean="0"/>
              <a:pPr>
                <a:defRPr/>
              </a:pPr>
              <a:t>‹#›</a:t>
            </a:fld>
            <a:endParaRPr lang="nl-BE" altLang="nl-BE"/>
          </a:p>
        </p:txBody>
      </p:sp>
      <p:pic>
        <p:nvPicPr>
          <p:cNvPr id="9" name="Afbeelding 8">
            <a:extLst>
              <a:ext uri="{FF2B5EF4-FFF2-40B4-BE49-F238E27FC236}">
                <a16:creationId xmlns:a16="http://schemas.microsoft.com/office/drawing/2014/main" id="{94A79F64-0EFC-174C-89B9-98BEB632C7F8}"/>
              </a:ext>
            </a:extLst>
          </p:cNvPr>
          <p:cNvPicPr>
            <a:picLocks noChangeAspect="1"/>
          </p:cNvPicPr>
          <p:nvPr/>
        </p:nvPicPr>
        <p:blipFill>
          <a:blip r:embed="rId11"/>
          <a:stretch>
            <a:fillRect/>
          </a:stretch>
        </p:blipFill>
        <p:spPr>
          <a:xfrm>
            <a:off x="0" y="5070842"/>
            <a:ext cx="1997413" cy="1787159"/>
          </a:xfrm>
          <a:prstGeom prst="rect">
            <a:avLst/>
          </a:prstGeom>
        </p:spPr>
      </p:pic>
    </p:spTree>
    <p:extLst>
      <p:ext uri="{BB962C8B-B14F-4D97-AF65-F5344CB8AC3E}">
        <p14:creationId xmlns:p14="http://schemas.microsoft.com/office/powerpoint/2010/main" val="398502282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Lst>
  <p:txStyles>
    <p:titleStyle>
      <a:lvl1pPr algn="l" defTabSz="685800" rtl="0" eaLnBrk="1" latinLnBrk="0" hangingPunct="1">
        <a:lnSpc>
          <a:spcPct val="90000"/>
        </a:lnSpc>
        <a:spcBef>
          <a:spcPct val="0"/>
        </a:spcBef>
        <a:buNone/>
        <a:defRPr sz="2800" kern="1200">
          <a:solidFill>
            <a:srgbClr val="AD0F0A"/>
          </a:solidFill>
          <a:latin typeface="Century Gothic" panose="020B0502020202020204" pitchFamily="34" charset="0"/>
          <a:ea typeface="+mj-ea"/>
          <a:cs typeface="+mj-cs"/>
        </a:defRPr>
      </a:lvl1pPr>
    </p:titleStyle>
    <p:bodyStyle>
      <a:lvl1pPr marL="171450" indent="-171450" algn="l" defTabSz="685800" rtl="0" eaLnBrk="1" latinLnBrk="0" hangingPunct="1">
        <a:lnSpc>
          <a:spcPct val="90000"/>
        </a:lnSpc>
        <a:spcBef>
          <a:spcPts val="750"/>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AD0F0A"/>
        </a:buClr>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F16A474A-3B49-A647-92CB-ECDD3DE95F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684" y="-20638"/>
            <a:ext cx="12230101" cy="6878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1" name="Rectangle 2">
            <a:extLst>
              <a:ext uri="{FF2B5EF4-FFF2-40B4-BE49-F238E27FC236}">
                <a16:creationId xmlns:a16="http://schemas.microsoft.com/office/drawing/2014/main" id="{629A3218-B80F-094C-836D-B677A07540EF}"/>
              </a:ext>
            </a:extLst>
          </p:cNvPr>
          <p:cNvSpPr>
            <a:spLocks noGrp="1" noChangeArrowheads="1"/>
          </p:cNvSpPr>
          <p:nvPr>
            <p:ph type="title"/>
          </p:nvPr>
        </p:nvSpPr>
        <p:spPr bwMode="auto">
          <a:xfrm>
            <a:off x="609600" y="274639"/>
            <a:ext cx="1096645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Klik om de opmaak van de titeltekst te bewerken</a:t>
            </a:r>
          </a:p>
        </p:txBody>
      </p:sp>
      <p:sp>
        <p:nvSpPr>
          <p:cNvPr id="2052" name="Rectangle 3">
            <a:extLst>
              <a:ext uri="{FF2B5EF4-FFF2-40B4-BE49-F238E27FC236}">
                <a16:creationId xmlns:a16="http://schemas.microsoft.com/office/drawing/2014/main" id="{043056FB-13F5-5B43-8A17-115ACD43BB15}"/>
              </a:ext>
            </a:extLst>
          </p:cNvPr>
          <p:cNvSpPr>
            <a:spLocks noGrp="1" noChangeArrowheads="1"/>
          </p:cNvSpPr>
          <p:nvPr>
            <p:ph type="body" idx="1"/>
          </p:nvPr>
        </p:nvSpPr>
        <p:spPr bwMode="auto">
          <a:xfrm>
            <a:off x="609600" y="1600200"/>
            <a:ext cx="10966451"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Klik om de opmaak van de overzichtstekst te bewerken</a:t>
            </a:r>
          </a:p>
          <a:p>
            <a:pPr lvl="1"/>
            <a:r>
              <a:rPr lang="en-GB" altLang="nl-BE"/>
              <a:t>Tweede overzichtsniveau</a:t>
            </a:r>
          </a:p>
          <a:p>
            <a:pPr lvl="2"/>
            <a:r>
              <a:rPr lang="en-GB" altLang="nl-BE"/>
              <a:t>Derde overzichtsniveau</a:t>
            </a:r>
          </a:p>
          <a:p>
            <a:pPr lvl="3"/>
            <a:r>
              <a:rPr lang="en-GB" altLang="nl-BE"/>
              <a:t>Vierde overzichtsniveau</a:t>
            </a:r>
          </a:p>
          <a:p>
            <a:pPr lvl="4"/>
            <a:r>
              <a:rPr lang="en-GB" altLang="nl-BE"/>
              <a:t>Vijfde overzichtsniveau</a:t>
            </a:r>
          </a:p>
          <a:p>
            <a:pPr lvl="4"/>
            <a:r>
              <a:rPr lang="en-GB" altLang="nl-BE"/>
              <a:t>Zesde overzichtsniveau</a:t>
            </a:r>
          </a:p>
          <a:p>
            <a:pPr lvl="4"/>
            <a:r>
              <a:rPr lang="en-GB" altLang="nl-BE"/>
              <a:t>Zevende overzichtsniveau</a:t>
            </a:r>
          </a:p>
          <a:p>
            <a:pPr lvl="4"/>
            <a:r>
              <a:rPr lang="en-GB" altLang="nl-BE"/>
              <a:t>Achtste overzichtsniveau</a:t>
            </a:r>
          </a:p>
          <a:p>
            <a:pPr lvl="4"/>
            <a:r>
              <a:rPr lang="en-GB" altLang="nl-BE"/>
              <a:t>Negende overzichtsniveau</a:t>
            </a:r>
          </a:p>
        </p:txBody>
      </p:sp>
      <p:sp>
        <p:nvSpPr>
          <p:cNvPr id="2" name="Rectangle 4">
            <a:extLst>
              <a:ext uri="{FF2B5EF4-FFF2-40B4-BE49-F238E27FC236}">
                <a16:creationId xmlns:a16="http://schemas.microsoft.com/office/drawing/2014/main" id="{AB3D82B0-9CC2-044B-ACD4-EED202B6BA3E}"/>
              </a:ext>
            </a:extLst>
          </p:cNvPr>
          <p:cNvSpPr>
            <a:spLocks noGrp="1" noChangeArrowheads="1"/>
          </p:cNvSpPr>
          <p:nvPr>
            <p:ph type="sldNum"/>
          </p:nvPr>
        </p:nvSpPr>
        <p:spPr bwMode="auto">
          <a:xfrm>
            <a:off x="9203267" y="6356351"/>
            <a:ext cx="2838451"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723900" algn="l"/>
                <a:tab pos="1447800" algn="l"/>
              </a:tabLst>
              <a:defRPr sz="1200">
                <a:solidFill>
                  <a:srgbClr val="FFFFFF"/>
                </a:solidFill>
                <a:latin typeface="Times New Roman" panose="02020603050405020304" pitchFamily="18" charset="0"/>
                <a:ea typeface="+mn-ea"/>
                <a:cs typeface="Lucida Sans Unicode" panose="020B0602030504020204" pitchFamily="34" charset="0"/>
              </a:defRPr>
            </a:lvl1pPr>
          </a:lstStyle>
          <a:p>
            <a:pPr>
              <a:defRPr/>
            </a:pPr>
            <a:fld id="{58E9AED2-390B-E44E-815B-1D622FE1C87F}"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98" name="Picture 1">
            <a:extLst>
              <a:ext uri="{FF2B5EF4-FFF2-40B4-BE49-F238E27FC236}">
                <a16:creationId xmlns:a16="http://schemas.microsoft.com/office/drawing/2014/main" id="{99603D4C-F5E3-5C4D-BBFC-2C914C9A8D7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3429" b="2888"/>
          <a:stretch>
            <a:fillRect/>
          </a:stretch>
        </p:blipFill>
        <p:spPr bwMode="auto">
          <a:xfrm>
            <a:off x="0" y="-11113"/>
            <a:ext cx="12192000" cy="6896101"/>
          </a:xfrm>
          <a:prstGeom prst="rect">
            <a:avLst/>
          </a:prstGeom>
          <a:noFill/>
          <a:ln>
            <a:noFill/>
          </a:ln>
          <a:effectLst/>
          <a:extLst>
            <a:ext uri="{909E8E84-426E-40DD-AFC4-6F175D3DCCD1}">
              <a14:hiddenFill xmlns:a14="http://schemas.microsoft.com/office/drawing/2010/main">
                <a:blipFill dpi="0" rotWithShape="0">
                  <a:blip/>
                  <a:srcRect r="3429" b="288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Rectangle 2">
            <a:extLst>
              <a:ext uri="{FF2B5EF4-FFF2-40B4-BE49-F238E27FC236}">
                <a16:creationId xmlns:a16="http://schemas.microsoft.com/office/drawing/2014/main" id="{7159D19A-2D0C-3B44-88D3-92B62C059FFA}"/>
              </a:ext>
            </a:extLst>
          </p:cNvPr>
          <p:cNvSpPr>
            <a:spLocks noGrp="1" noChangeArrowheads="1"/>
          </p:cNvSpPr>
          <p:nvPr>
            <p:ph type="title"/>
          </p:nvPr>
        </p:nvSpPr>
        <p:spPr bwMode="auto">
          <a:xfrm>
            <a:off x="609600" y="274639"/>
            <a:ext cx="1096645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Klik om de opmaak van de titeltekst te bewerken</a:t>
            </a:r>
          </a:p>
        </p:txBody>
      </p:sp>
      <p:sp>
        <p:nvSpPr>
          <p:cNvPr id="4100" name="Rectangle 3">
            <a:extLst>
              <a:ext uri="{FF2B5EF4-FFF2-40B4-BE49-F238E27FC236}">
                <a16:creationId xmlns:a16="http://schemas.microsoft.com/office/drawing/2014/main" id="{70DA99C5-1162-B847-94AA-C922F6471E61}"/>
              </a:ext>
            </a:extLst>
          </p:cNvPr>
          <p:cNvSpPr>
            <a:spLocks noGrp="1" noChangeArrowheads="1"/>
          </p:cNvSpPr>
          <p:nvPr>
            <p:ph type="body" idx="1"/>
          </p:nvPr>
        </p:nvSpPr>
        <p:spPr bwMode="auto">
          <a:xfrm>
            <a:off x="609600" y="1600200"/>
            <a:ext cx="10966451"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Klik om de opmaak van de overzichtstekst te bewerken</a:t>
            </a:r>
          </a:p>
          <a:p>
            <a:pPr lvl="1"/>
            <a:r>
              <a:rPr lang="en-GB" altLang="nl-BE"/>
              <a:t>Tweede overzichtsniveau</a:t>
            </a:r>
          </a:p>
          <a:p>
            <a:pPr lvl="2"/>
            <a:r>
              <a:rPr lang="en-GB" altLang="nl-BE"/>
              <a:t>Derde overzichtsniveau</a:t>
            </a:r>
          </a:p>
          <a:p>
            <a:pPr lvl="3"/>
            <a:r>
              <a:rPr lang="en-GB" altLang="nl-BE"/>
              <a:t>Vierde overzichtsniveau</a:t>
            </a:r>
          </a:p>
          <a:p>
            <a:pPr lvl="4"/>
            <a:r>
              <a:rPr lang="en-GB" altLang="nl-BE"/>
              <a:t>Vijfde overzichtsniveau</a:t>
            </a:r>
          </a:p>
          <a:p>
            <a:pPr lvl="4"/>
            <a:r>
              <a:rPr lang="en-GB" altLang="nl-BE"/>
              <a:t>Zesde overzichtsniveau</a:t>
            </a:r>
          </a:p>
          <a:p>
            <a:pPr lvl="4"/>
            <a:r>
              <a:rPr lang="en-GB" altLang="nl-BE"/>
              <a:t>Zevende overzichtsniveau</a:t>
            </a:r>
          </a:p>
          <a:p>
            <a:pPr lvl="4"/>
            <a:r>
              <a:rPr lang="en-GB" altLang="nl-BE"/>
              <a:t>Achtste overzichtsniveau</a:t>
            </a:r>
          </a:p>
          <a:p>
            <a:pPr lvl="4"/>
            <a:r>
              <a:rPr lang="en-GB" altLang="nl-BE"/>
              <a:t>Negende overzichtsniveau</a:t>
            </a:r>
          </a:p>
        </p:txBody>
      </p:sp>
      <p:sp>
        <p:nvSpPr>
          <p:cNvPr id="2" name="Rectangle 4">
            <a:extLst>
              <a:ext uri="{FF2B5EF4-FFF2-40B4-BE49-F238E27FC236}">
                <a16:creationId xmlns:a16="http://schemas.microsoft.com/office/drawing/2014/main" id="{1FC6299A-D87A-EE48-B56B-B93800380811}"/>
              </a:ext>
            </a:extLst>
          </p:cNvPr>
          <p:cNvSpPr>
            <a:spLocks noGrp="1" noChangeArrowheads="1"/>
          </p:cNvSpPr>
          <p:nvPr>
            <p:ph type="sldNum"/>
          </p:nvPr>
        </p:nvSpPr>
        <p:spPr bwMode="auto">
          <a:xfrm>
            <a:off x="9347200" y="6475413"/>
            <a:ext cx="2838451"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723900" algn="l"/>
                <a:tab pos="1447800" algn="l"/>
              </a:tabLst>
              <a:defRPr sz="1200">
                <a:solidFill>
                  <a:srgbClr val="929292"/>
                </a:solidFill>
                <a:latin typeface="Times New Roman" panose="02020603050405020304" pitchFamily="18" charset="0"/>
                <a:ea typeface="+mn-ea"/>
                <a:cs typeface="Lucida Sans Unicode" panose="020B0602030504020204" pitchFamily="34" charset="0"/>
              </a:defRPr>
            </a:lvl1pPr>
          </a:lstStyle>
          <a:p>
            <a:pPr>
              <a:defRPr/>
            </a:pPr>
            <a:fld id="{5A4893B8-446B-7345-93AE-0FAD04B644FF}"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146" name="Picture 1">
            <a:extLst>
              <a:ext uri="{FF2B5EF4-FFF2-40B4-BE49-F238E27FC236}">
                <a16:creationId xmlns:a16="http://schemas.microsoft.com/office/drawing/2014/main" id="{90B2B8BC-6C0F-9048-B90B-A90ECEE16A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7" name="Rectangle 2">
            <a:extLst>
              <a:ext uri="{FF2B5EF4-FFF2-40B4-BE49-F238E27FC236}">
                <a16:creationId xmlns:a16="http://schemas.microsoft.com/office/drawing/2014/main" id="{B948D883-03AC-BB49-A966-D4C4CA6C5567}"/>
              </a:ext>
            </a:extLst>
          </p:cNvPr>
          <p:cNvSpPr>
            <a:spLocks noGrp="1" noChangeArrowheads="1"/>
          </p:cNvSpPr>
          <p:nvPr>
            <p:ph type="title"/>
          </p:nvPr>
        </p:nvSpPr>
        <p:spPr bwMode="auto">
          <a:xfrm>
            <a:off x="609600" y="274639"/>
            <a:ext cx="1096645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Klik om de opmaak van de titeltekst te bewerken</a:t>
            </a:r>
          </a:p>
        </p:txBody>
      </p:sp>
      <p:sp>
        <p:nvSpPr>
          <p:cNvPr id="6148" name="Rectangle 3">
            <a:extLst>
              <a:ext uri="{FF2B5EF4-FFF2-40B4-BE49-F238E27FC236}">
                <a16:creationId xmlns:a16="http://schemas.microsoft.com/office/drawing/2014/main" id="{24A32E98-AA49-2848-A604-2839FCF86433}"/>
              </a:ext>
            </a:extLst>
          </p:cNvPr>
          <p:cNvSpPr>
            <a:spLocks noGrp="1" noChangeArrowheads="1"/>
          </p:cNvSpPr>
          <p:nvPr>
            <p:ph type="body" idx="1"/>
          </p:nvPr>
        </p:nvSpPr>
        <p:spPr bwMode="auto">
          <a:xfrm>
            <a:off x="609600" y="1600200"/>
            <a:ext cx="10966451"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Klik om de opmaak van de overzichtstekst te bewerken</a:t>
            </a:r>
          </a:p>
          <a:p>
            <a:pPr lvl="1"/>
            <a:r>
              <a:rPr lang="en-GB" altLang="nl-BE"/>
              <a:t>Tweede overzichtsniveau</a:t>
            </a:r>
          </a:p>
          <a:p>
            <a:pPr lvl="2"/>
            <a:r>
              <a:rPr lang="en-GB" altLang="nl-BE"/>
              <a:t>Derde overzichtsniveau</a:t>
            </a:r>
          </a:p>
          <a:p>
            <a:pPr lvl="3"/>
            <a:r>
              <a:rPr lang="en-GB" altLang="nl-BE"/>
              <a:t>Vierde overzichtsniveau</a:t>
            </a:r>
          </a:p>
          <a:p>
            <a:pPr lvl="4"/>
            <a:r>
              <a:rPr lang="en-GB" altLang="nl-BE"/>
              <a:t>Vijfde overzichtsniveau</a:t>
            </a:r>
          </a:p>
          <a:p>
            <a:pPr lvl="4"/>
            <a:r>
              <a:rPr lang="en-GB" altLang="nl-BE"/>
              <a:t>Zesde overzichtsniveau</a:t>
            </a:r>
          </a:p>
          <a:p>
            <a:pPr lvl="4"/>
            <a:r>
              <a:rPr lang="en-GB" altLang="nl-BE"/>
              <a:t>Zevende overzichtsniveau</a:t>
            </a:r>
          </a:p>
          <a:p>
            <a:pPr lvl="4"/>
            <a:r>
              <a:rPr lang="en-GB" altLang="nl-BE"/>
              <a:t>Achtste overzichtsniveau</a:t>
            </a:r>
          </a:p>
          <a:p>
            <a:pPr lvl="4"/>
            <a:r>
              <a:rPr lang="en-GB" altLang="nl-BE"/>
              <a:t>Negende overzichtsniveau</a:t>
            </a:r>
          </a:p>
        </p:txBody>
      </p:sp>
      <p:sp>
        <p:nvSpPr>
          <p:cNvPr id="2" name="Rectangle 4">
            <a:extLst>
              <a:ext uri="{FF2B5EF4-FFF2-40B4-BE49-F238E27FC236}">
                <a16:creationId xmlns:a16="http://schemas.microsoft.com/office/drawing/2014/main" id="{B9155845-DF47-514D-9383-147A828B4328}"/>
              </a:ext>
            </a:extLst>
          </p:cNvPr>
          <p:cNvSpPr>
            <a:spLocks noGrp="1" noChangeArrowheads="1"/>
          </p:cNvSpPr>
          <p:nvPr>
            <p:ph type="sldNum"/>
          </p:nvPr>
        </p:nvSpPr>
        <p:spPr bwMode="auto">
          <a:xfrm>
            <a:off x="9347200" y="6475413"/>
            <a:ext cx="2838451"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723900" algn="l"/>
                <a:tab pos="1447800" algn="l"/>
              </a:tabLst>
              <a:defRPr sz="1200">
                <a:solidFill>
                  <a:srgbClr val="929292"/>
                </a:solidFill>
                <a:latin typeface="Times New Roman" panose="02020603050405020304" pitchFamily="18" charset="0"/>
                <a:ea typeface="+mn-ea"/>
                <a:cs typeface="Lucida Sans Unicode" panose="020B0602030504020204" pitchFamily="34" charset="0"/>
              </a:defRPr>
            </a:lvl1pPr>
          </a:lstStyle>
          <a:p>
            <a:pPr>
              <a:defRPr/>
            </a:pPr>
            <a:fld id="{B3232634-082E-8245-8547-5C8A174EF730}"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170" name="Picture 1">
            <a:extLst>
              <a:ext uri="{FF2B5EF4-FFF2-40B4-BE49-F238E27FC236}">
                <a16:creationId xmlns:a16="http://schemas.microsoft.com/office/drawing/2014/main" id="{3E0E3609-B69E-2145-A869-CF7D867F3F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2">
            <a:extLst>
              <a:ext uri="{FF2B5EF4-FFF2-40B4-BE49-F238E27FC236}">
                <a16:creationId xmlns:a16="http://schemas.microsoft.com/office/drawing/2014/main" id="{650EA53A-9443-664A-A998-4DAE705BB322}"/>
              </a:ext>
            </a:extLst>
          </p:cNvPr>
          <p:cNvSpPr>
            <a:spLocks noGrp="1" noChangeArrowheads="1"/>
          </p:cNvSpPr>
          <p:nvPr>
            <p:ph type="title"/>
          </p:nvPr>
        </p:nvSpPr>
        <p:spPr bwMode="auto">
          <a:xfrm>
            <a:off x="609600" y="274639"/>
            <a:ext cx="1096645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Klik om de opmaak van de titeltekst te bewerken</a:t>
            </a:r>
          </a:p>
        </p:txBody>
      </p:sp>
      <p:sp>
        <p:nvSpPr>
          <p:cNvPr id="7172" name="Rectangle 3">
            <a:extLst>
              <a:ext uri="{FF2B5EF4-FFF2-40B4-BE49-F238E27FC236}">
                <a16:creationId xmlns:a16="http://schemas.microsoft.com/office/drawing/2014/main" id="{8F99AD09-8C16-744A-B706-420820E59173}"/>
              </a:ext>
            </a:extLst>
          </p:cNvPr>
          <p:cNvSpPr>
            <a:spLocks noGrp="1" noChangeArrowheads="1"/>
          </p:cNvSpPr>
          <p:nvPr>
            <p:ph type="body" idx="1"/>
          </p:nvPr>
        </p:nvSpPr>
        <p:spPr bwMode="auto">
          <a:xfrm>
            <a:off x="609600" y="1600200"/>
            <a:ext cx="10966451"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Klik om de opmaak van de overzichtstekst te bewerken</a:t>
            </a:r>
          </a:p>
          <a:p>
            <a:pPr lvl="1"/>
            <a:r>
              <a:rPr lang="en-GB" altLang="nl-BE"/>
              <a:t>Tweede overzichtsniveau</a:t>
            </a:r>
          </a:p>
          <a:p>
            <a:pPr lvl="2"/>
            <a:r>
              <a:rPr lang="en-GB" altLang="nl-BE"/>
              <a:t>Derde overzichtsniveau</a:t>
            </a:r>
          </a:p>
          <a:p>
            <a:pPr lvl="3"/>
            <a:r>
              <a:rPr lang="en-GB" altLang="nl-BE"/>
              <a:t>Vierde overzichtsniveau</a:t>
            </a:r>
          </a:p>
          <a:p>
            <a:pPr lvl="4"/>
            <a:r>
              <a:rPr lang="en-GB" altLang="nl-BE"/>
              <a:t>Vijfde overzichtsniveau</a:t>
            </a:r>
          </a:p>
          <a:p>
            <a:pPr lvl="4"/>
            <a:r>
              <a:rPr lang="en-GB" altLang="nl-BE"/>
              <a:t>Zesde overzichtsniveau</a:t>
            </a:r>
          </a:p>
          <a:p>
            <a:pPr lvl="4"/>
            <a:r>
              <a:rPr lang="en-GB" altLang="nl-BE"/>
              <a:t>Zevende overzichtsniveau</a:t>
            </a:r>
          </a:p>
          <a:p>
            <a:pPr lvl="4"/>
            <a:r>
              <a:rPr lang="en-GB" altLang="nl-BE"/>
              <a:t>Achtste overzichtsniveau</a:t>
            </a:r>
          </a:p>
          <a:p>
            <a:pPr lvl="4"/>
            <a:r>
              <a:rPr lang="en-GB" altLang="nl-BE"/>
              <a:t>Negende overzichtsniveau</a:t>
            </a:r>
          </a:p>
        </p:txBody>
      </p:sp>
      <p:sp>
        <p:nvSpPr>
          <p:cNvPr id="2" name="Rectangle 4">
            <a:extLst>
              <a:ext uri="{FF2B5EF4-FFF2-40B4-BE49-F238E27FC236}">
                <a16:creationId xmlns:a16="http://schemas.microsoft.com/office/drawing/2014/main" id="{09648F0C-D111-8145-B3E8-F800A18E5A30}"/>
              </a:ext>
            </a:extLst>
          </p:cNvPr>
          <p:cNvSpPr>
            <a:spLocks noGrp="1" noChangeArrowheads="1"/>
          </p:cNvSpPr>
          <p:nvPr>
            <p:ph type="sldNum"/>
          </p:nvPr>
        </p:nvSpPr>
        <p:spPr bwMode="auto">
          <a:xfrm>
            <a:off x="9167285" y="6356351"/>
            <a:ext cx="2838449"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723900" algn="l"/>
                <a:tab pos="1447800" algn="l"/>
              </a:tabLst>
              <a:defRPr sz="1200">
                <a:solidFill>
                  <a:srgbClr val="929292"/>
                </a:solidFill>
                <a:latin typeface="Times New Roman" panose="02020603050405020304" pitchFamily="18" charset="0"/>
                <a:ea typeface="+mn-ea"/>
                <a:cs typeface="Lucida Sans Unicode" panose="020B0602030504020204" pitchFamily="34" charset="0"/>
              </a:defRPr>
            </a:lvl1pPr>
          </a:lstStyle>
          <a:p>
            <a:pPr>
              <a:defRPr/>
            </a:pPr>
            <a:fld id="{4CCECA1B-32C9-064C-8463-F5FA20A05705}" type="slidenum">
              <a:rPr lang="nl-BE" altLang="nl-BE"/>
              <a:pPr>
                <a:defRPr/>
              </a:pPr>
              <a:t>‹#›</a:t>
            </a:fld>
            <a:endParaRPr lang="nl-BE" altLang="nl-BE"/>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B5345882-B28A-C942-9310-5779488AC77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5" name="Rectangle 2">
            <a:extLst>
              <a:ext uri="{FF2B5EF4-FFF2-40B4-BE49-F238E27FC236}">
                <a16:creationId xmlns:a16="http://schemas.microsoft.com/office/drawing/2014/main" id="{E5A7703F-2682-0640-976A-088E51A7BFA2}"/>
              </a:ext>
            </a:extLst>
          </p:cNvPr>
          <p:cNvSpPr>
            <a:spLocks noGrp="1" noChangeArrowheads="1"/>
          </p:cNvSpPr>
          <p:nvPr>
            <p:ph type="title"/>
          </p:nvPr>
        </p:nvSpPr>
        <p:spPr bwMode="auto">
          <a:xfrm>
            <a:off x="609600" y="274639"/>
            <a:ext cx="1096645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Klik om de opmaak van de titeltekst te bewerken</a:t>
            </a:r>
          </a:p>
        </p:txBody>
      </p:sp>
      <p:sp>
        <p:nvSpPr>
          <p:cNvPr id="8196" name="Rectangle 3">
            <a:extLst>
              <a:ext uri="{FF2B5EF4-FFF2-40B4-BE49-F238E27FC236}">
                <a16:creationId xmlns:a16="http://schemas.microsoft.com/office/drawing/2014/main" id="{D6683466-6AF4-204D-97C2-D8BF035B3FD9}"/>
              </a:ext>
            </a:extLst>
          </p:cNvPr>
          <p:cNvSpPr>
            <a:spLocks noGrp="1" noChangeArrowheads="1"/>
          </p:cNvSpPr>
          <p:nvPr>
            <p:ph type="body" idx="1"/>
          </p:nvPr>
        </p:nvSpPr>
        <p:spPr bwMode="auto">
          <a:xfrm>
            <a:off x="609600" y="1600200"/>
            <a:ext cx="10966451"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Klik om de opmaak van de overzichtstekst te bewerken</a:t>
            </a:r>
          </a:p>
          <a:p>
            <a:pPr lvl="1"/>
            <a:r>
              <a:rPr lang="en-GB" altLang="nl-BE"/>
              <a:t>Tweede overzichtsniveau</a:t>
            </a:r>
          </a:p>
          <a:p>
            <a:pPr lvl="2"/>
            <a:r>
              <a:rPr lang="en-GB" altLang="nl-BE"/>
              <a:t>Derde overzichtsniveau</a:t>
            </a:r>
          </a:p>
          <a:p>
            <a:pPr lvl="3"/>
            <a:r>
              <a:rPr lang="en-GB" altLang="nl-BE"/>
              <a:t>Vierde overzichtsniveau</a:t>
            </a:r>
          </a:p>
          <a:p>
            <a:pPr lvl="4"/>
            <a:r>
              <a:rPr lang="en-GB" altLang="nl-BE"/>
              <a:t>Vijfde overzichtsniveau</a:t>
            </a:r>
          </a:p>
          <a:p>
            <a:pPr lvl="4"/>
            <a:r>
              <a:rPr lang="en-GB" altLang="nl-BE"/>
              <a:t>Zesde overzichtsniveau</a:t>
            </a:r>
          </a:p>
          <a:p>
            <a:pPr lvl="4"/>
            <a:r>
              <a:rPr lang="en-GB" altLang="nl-BE"/>
              <a:t>Zevende overzichtsniveau</a:t>
            </a:r>
          </a:p>
          <a:p>
            <a:pPr lvl="4"/>
            <a:r>
              <a:rPr lang="en-GB" altLang="nl-BE"/>
              <a:t>Achtste overzichtsniveau</a:t>
            </a:r>
          </a:p>
          <a:p>
            <a:pPr lvl="4"/>
            <a:r>
              <a:rPr lang="en-GB" altLang="nl-BE"/>
              <a:t>Negende overzichtsniveau</a:t>
            </a: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BA6944E8-CF5E-2E48-AF0E-BE6968DDB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20752"/>
          <a:stretch>
            <a:fillRect/>
          </a:stretch>
        </p:blipFill>
        <p:spPr bwMode="auto">
          <a:xfrm>
            <a:off x="0" y="1"/>
            <a:ext cx="12192000" cy="5438775"/>
          </a:xfrm>
          <a:prstGeom prst="rect">
            <a:avLst/>
          </a:prstGeom>
          <a:noFill/>
          <a:ln>
            <a:noFill/>
          </a:ln>
          <a:effectLst/>
          <a:extLst>
            <a:ext uri="{909E8E84-426E-40DD-AFC4-6F175D3DCCD1}">
              <a14:hiddenFill xmlns:a14="http://schemas.microsoft.com/office/drawing/2010/main">
                <a:blipFill dpi="0" rotWithShape="0">
                  <a:blip/>
                  <a:srcRect t="20752"/>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3" name="Picture 2">
            <a:extLst>
              <a:ext uri="{FF2B5EF4-FFF2-40B4-BE49-F238E27FC236}">
                <a16:creationId xmlns:a16="http://schemas.microsoft.com/office/drawing/2014/main" id="{B7466F9A-69AE-6644-AC32-F7F946FE05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8267" y="5043488"/>
            <a:ext cx="5063067" cy="1547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4" name="Rectangle 3">
            <a:extLst>
              <a:ext uri="{FF2B5EF4-FFF2-40B4-BE49-F238E27FC236}">
                <a16:creationId xmlns:a16="http://schemas.microsoft.com/office/drawing/2014/main" id="{5DB3FA4F-7DB4-D24C-BE6F-AA42A592C162}"/>
              </a:ext>
            </a:extLst>
          </p:cNvPr>
          <p:cNvSpPr>
            <a:spLocks noGrp="1" noChangeArrowheads="1"/>
          </p:cNvSpPr>
          <p:nvPr>
            <p:ph type="title"/>
          </p:nvPr>
        </p:nvSpPr>
        <p:spPr bwMode="auto">
          <a:xfrm>
            <a:off x="609600" y="274639"/>
            <a:ext cx="1096645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Klik om de opmaak van de titeltekst te bewerken</a:t>
            </a:r>
          </a:p>
        </p:txBody>
      </p:sp>
      <p:sp>
        <p:nvSpPr>
          <p:cNvPr id="10245" name="Rectangle 4">
            <a:extLst>
              <a:ext uri="{FF2B5EF4-FFF2-40B4-BE49-F238E27FC236}">
                <a16:creationId xmlns:a16="http://schemas.microsoft.com/office/drawing/2014/main" id="{C4C14D96-04FB-0249-9816-B476F97457B9}"/>
              </a:ext>
            </a:extLst>
          </p:cNvPr>
          <p:cNvSpPr>
            <a:spLocks noGrp="1" noChangeArrowheads="1"/>
          </p:cNvSpPr>
          <p:nvPr>
            <p:ph type="body" idx="1"/>
          </p:nvPr>
        </p:nvSpPr>
        <p:spPr bwMode="auto">
          <a:xfrm>
            <a:off x="609600" y="1600200"/>
            <a:ext cx="10966451"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Klik om de opmaak van de overzichtstekst te bewerken</a:t>
            </a:r>
          </a:p>
          <a:p>
            <a:pPr lvl="1"/>
            <a:r>
              <a:rPr lang="en-GB" altLang="nl-BE"/>
              <a:t>Tweede overzichtsniveau</a:t>
            </a:r>
          </a:p>
          <a:p>
            <a:pPr lvl="2"/>
            <a:r>
              <a:rPr lang="en-GB" altLang="nl-BE"/>
              <a:t>Derde overzichtsniveau</a:t>
            </a:r>
          </a:p>
          <a:p>
            <a:pPr lvl="3"/>
            <a:r>
              <a:rPr lang="en-GB" altLang="nl-BE"/>
              <a:t>Vierde overzichtsniveau</a:t>
            </a:r>
          </a:p>
          <a:p>
            <a:pPr lvl="4"/>
            <a:r>
              <a:rPr lang="en-GB" altLang="nl-BE"/>
              <a:t>Vijfde overzichtsniveau</a:t>
            </a:r>
          </a:p>
          <a:p>
            <a:pPr lvl="4"/>
            <a:r>
              <a:rPr lang="en-GB" altLang="nl-BE"/>
              <a:t>Zesde overzichtsniveau</a:t>
            </a:r>
          </a:p>
          <a:p>
            <a:pPr lvl="4"/>
            <a:r>
              <a:rPr lang="en-GB" altLang="nl-BE"/>
              <a:t>Zevende overzichtsniveau</a:t>
            </a:r>
          </a:p>
          <a:p>
            <a:pPr lvl="4"/>
            <a:r>
              <a:rPr lang="en-GB" altLang="nl-BE"/>
              <a:t>Achtste overzichtsniveau</a:t>
            </a:r>
          </a:p>
          <a:p>
            <a:pPr lvl="4"/>
            <a:r>
              <a:rPr lang="en-GB" altLang="nl-BE"/>
              <a:t>Negende overzichtsniveau</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A2480527-E28C-5641-80AC-668F20D9EB77}"/>
              </a:ext>
            </a:extLst>
          </p:cNvPr>
          <p:cNvSpPr>
            <a:spLocks noGrp="1" noChangeArrowheads="1"/>
          </p:cNvSpPr>
          <p:nvPr>
            <p:ph type="title"/>
          </p:nvPr>
        </p:nvSpPr>
        <p:spPr bwMode="auto">
          <a:xfrm>
            <a:off x="609600" y="274639"/>
            <a:ext cx="1096645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Klik om de opmaak van de titeltekst te bewerken</a:t>
            </a:r>
          </a:p>
        </p:txBody>
      </p:sp>
      <p:sp>
        <p:nvSpPr>
          <p:cNvPr id="11267" name="Rectangle 2">
            <a:extLst>
              <a:ext uri="{FF2B5EF4-FFF2-40B4-BE49-F238E27FC236}">
                <a16:creationId xmlns:a16="http://schemas.microsoft.com/office/drawing/2014/main" id="{E7BD4361-EAAC-144D-AFA8-A7CC18C0ECAD}"/>
              </a:ext>
            </a:extLst>
          </p:cNvPr>
          <p:cNvSpPr>
            <a:spLocks noGrp="1" noChangeArrowheads="1"/>
          </p:cNvSpPr>
          <p:nvPr>
            <p:ph type="body" idx="1"/>
          </p:nvPr>
        </p:nvSpPr>
        <p:spPr bwMode="auto">
          <a:xfrm>
            <a:off x="609600" y="1600200"/>
            <a:ext cx="10966451"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Klik om de opmaak van de overzichtstekst te bewerken</a:t>
            </a:r>
          </a:p>
          <a:p>
            <a:pPr lvl="1"/>
            <a:r>
              <a:rPr lang="en-GB" altLang="nl-BE"/>
              <a:t>Tweede overzichtsniveau</a:t>
            </a:r>
          </a:p>
          <a:p>
            <a:pPr lvl="2"/>
            <a:r>
              <a:rPr lang="en-GB" altLang="nl-BE"/>
              <a:t>Derde overzichtsniveau</a:t>
            </a:r>
          </a:p>
          <a:p>
            <a:pPr lvl="3"/>
            <a:r>
              <a:rPr lang="en-GB" altLang="nl-BE"/>
              <a:t>Vierde overzichtsniveau</a:t>
            </a:r>
          </a:p>
          <a:p>
            <a:pPr lvl="4"/>
            <a:r>
              <a:rPr lang="en-GB" altLang="nl-BE"/>
              <a:t>Vijfde overzichtsniveau</a:t>
            </a:r>
          </a:p>
          <a:p>
            <a:pPr lvl="4"/>
            <a:r>
              <a:rPr lang="en-GB" altLang="nl-BE"/>
              <a:t>Zesde overzichtsniveau</a:t>
            </a:r>
          </a:p>
          <a:p>
            <a:pPr lvl="4"/>
            <a:r>
              <a:rPr lang="en-GB" altLang="nl-BE"/>
              <a:t>Zevende overzichtsniveau</a:t>
            </a:r>
          </a:p>
          <a:p>
            <a:pPr lvl="4"/>
            <a:r>
              <a:rPr lang="en-GB" altLang="nl-BE"/>
              <a:t>Achtste overzichtsniveau</a:t>
            </a:r>
          </a:p>
          <a:p>
            <a:pPr lvl="4"/>
            <a:r>
              <a:rPr lang="en-GB" altLang="nl-BE"/>
              <a:t>Negende overzichtsniveau</a:t>
            </a:r>
          </a:p>
        </p:txBody>
      </p:sp>
      <p:sp>
        <p:nvSpPr>
          <p:cNvPr id="2" name="Rectangle 3">
            <a:extLst>
              <a:ext uri="{FF2B5EF4-FFF2-40B4-BE49-F238E27FC236}">
                <a16:creationId xmlns:a16="http://schemas.microsoft.com/office/drawing/2014/main" id="{6E08B71C-A4DE-0549-B4D4-FCF147509777}"/>
              </a:ext>
            </a:extLst>
          </p:cNvPr>
          <p:cNvSpPr>
            <a:spLocks noGrp="1" noChangeArrowheads="1"/>
          </p:cNvSpPr>
          <p:nvPr>
            <p:ph type="sldNum"/>
          </p:nvPr>
        </p:nvSpPr>
        <p:spPr bwMode="auto">
          <a:xfrm>
            <a:off x="8737600" y="6356351"/>
            <a:ext cx="2838451"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723900" algn="l"/>
                <a:tab pos="1447800" algn="l"/>
              </a:tabLst>
              <a:defRPr sz="1200">
                <a:solidFill>
                  <a:srgbClr val="666666"/>
                </a:solidFill>
                <a:latin typeface="Times New Roman" panose="02020603050405020304" pitchFamily="18" charset="0"/>
                <a:ea typeface="+mn-ea"/>
                <a:cs typeface="Lucida Sans Unicode" panose="020B0602030504020204" pitchFamily="34" charset="0"/>
              </a:defRPr>
            </a:lvl1pPr>
          </a:lstStyle>
          <a:p>
            <a:pPr>
              <a:defRPr/>
            </a:pPr>
            <a:r>
              <a:rPr lang="nl-NL" altLang="nl-BE"/>
              <a:t>© </a:t>
            </a:r>
            <a:r>
              <a:rPr lang="nl-NL" altLang="nl-BE" b="1"/>
              <a:t>artesis</a:t>
            </a:r>
            <a:r>
              <a:rPr lang="nl-NL" altLang="nl-BE"/>
              <a:t> 2008 | </a:t>
            </a:r>
            <a:fld id="{A22F23DA-63E6-6C48-A24A-827221FFC2AE}" type="slidenum">
              <a:rPr lang="nl-NL" altLang="nl-BE"/>
              <a:pPr>
                <a:defRPr/>
              </a:pPr>
              <a:t>‹#›</a:t>
            </a:fld>
            <a:endParaRPr lang="nl-NL" altLang="nl-BE"/>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B2F58A0C-ACC2-374F-855F-03A549894F77}"/>
              </a:ext>
            </a:extLst>
          </p:cNvPr>
          <p:cNvSpPr>
            <a:spLocks noGrp="1" noChangeArrowheads="1"/>
          </p:cNvSpPr>
          <p:nvPr>
            <p:ph type="title"/>
          </p:nvPr>
        </p:nvSpPr>
        <p:spPr bwMode="auto">
          <a:xfrm>
            <a:off x="609600" y="274639"/>
            <a:ext cx="1096645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nl-BE"/>
              <a:t>Klik om de opmaak van de titeltekst te bewerken</a:t>
            </a:r>
          </a:p>
        </p:txBody>
      </p:sp>
      <p:sp>
        <p:nvSpPr>
          <p:cNvPr id="12291" name="Rectangle 2">
            <a:extLst>
              <a:ext uri="{FF2B5EF4-FFF2-40B4-BE49-F238E27FC236}">
                <a16:creationId xmlns:a16="http://schemas.microsoft.com/office/drawing/2014/main" id="{BC5C10CD-5B44-4F41-9969-C3C7C600A4D1}"/>
              </a:ext>
            </a:extLst>
          </p:cNvPr>
          <p:cNvSpPr>
            <a:spLocks noGrp="1" noChangeArrowheads="1"/>
          </p:cNvSpPr>
          <p:nvPr>
            <p:ph type="body" idx="1"/>
          </p:nvPr>
        </p:nvSpPr>
        <p:spPr bwMode="auto">
          <a:xfrm>
            <a:off x="609600" y="1600200"/>
            <a:ext cx="10966451" cy="452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nl-BE"/>
              <a:t>Klik om de opmaak van de overzichtstekst te bewerken</a:t>
            </a:r>
          </a:p>
          <a:p>
            <a:pPr lvl="1"/>
            <a:r>
              <a:rPr lang="en-GB" altLang="nl-BE"/>
              <a:t>Tweede overzichtsniveau</a:t>
            </a:r>
          </a:p>
          <a:p>
            <a:pPr lvl="2"/>
            <a:r>
              <a:rPr lang="en-GB" altLang="nl-BE"/>
              <a:t>Derde overzichtsniveau</a:t>
            </a:r>
          </a:p>
          <a:p>
            <a:pPr lvl="3"/>
            <a:r>
              <a:rPr lang="en-GB" altLang="nl-BE"/>
              <a:t>Vierde overzichtsniveau</a:t>
            </a:r>
          </a:p>
          <a:p>
            <a:pPr lvl="4"/>
            <a:r>
              <a:rPr lang="en-GB" altLang="nl-BE"/>
              <a:t>Vijfde overzichtsniveau</a:t>
            </a:r>
          </a:p>
          <a:p>
            <a:pPr lvl="4"/>
            <a:r>
              <a:rPr lang="en-GB" altLang="nl-BE"/>
              <a:t>Zesde overzichtsniveau</a:t>
            </a:r>
          </a:p>
          <a:p>
            <a:pPr lvl="4"/>
            <a:r>
              <a:rPr lang="en-GB" altLang="nl-BE"/>
              <a:t>Zevende overzichtsniveau</a:t>
            </a:r>
          </a:p>
          <a:p>
            <a:pPr lvl="4"/>
            <a:r>
              <a:rPr lang="en-GB" altLang="nl-BE"/>
              <a:t>Achtste overzichtsniveau</a:t>
            </a:r>
          </a:p>
          <a:p>
            <a:pPr lvl="4"/>
            <a:r>
              <a:rPr lang="en-GB" altLang="nl-BE"/>
              <a:t>Negende overzichtsniveau</a:t>
            </a:r>
          </a:p>
        </p:txBody>
      </p:sp>
      <p:sp>
        <p:nvSpPr>
          <p:cNvPr id="2" name="Rectangle 3">
            <a:extLst>
              <a:ext uri="{FF2B5EF4-FFF2-40B4-BE49-F238E27FC236}">
                <a16:creationId xmlns:a16="http://schemas.microsoft.com/office/drawing/2014/main" id="{A179ED1E-1642-6B45-BA08-175B7499A369}"/>
              </a:ext>
            </a:extLst>
          </p:cNvPr>
          <p:cNvSpPr>
            <a:spLocks noGrp="1" noChangeArrowheads="1"/>
          </p:cNvSpPr>
          <p:nvPr>
            <p:ph type="dt"/>
          </p:nvPr>
        </p:nvSpPr>
        <p:spPr bwMode="auto">
          <a:xfrm>
            <a:off x="609600" y="6248400"/>
            <a:ext cx="2838451"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723900" algn="l"/>
                <a:tab pos="1447800" algn="l"/>
              </a:tabLst>
              <a:defRPr sz="1200">
                <a:solidFill>
                  <a:srgbClr val="666666"/>
                </a:solidFill>
                <a:latin typeface="Times New Roman" panose="02020603050405020304" pitchFamily="18" charset="0"/>
                <a:ea typeface="+mn-ea"/>
                <a:cs typeface="Lucida Sans Unicode" panose="020B0602030504020204" pitchFamily="34" charset="0"/>
              </a:defRPr>
            </a:lvl1pPr>
          </a:lstStyle>
          <a:p>
            <a:pPr>
              <a:defRPr/>
            </a:pPr>
            <a:r>
              <a:rPr lang="nl-BE" altLang="nl-BE"/>
              <a:t>2005-2006</a:t>
            </a:r>
          </a:p>
        </p:txBody>
      </p:sp>
      <p:sp>
        <p:nvSpPr>
          <p:cNvPr id="12292" name="Rectangle 4">
            <a:extLst>
              <a:ext uri="{FF2B5EF4-FFF2-40B4-BE49-F238E27FC236}">
                <a16:creationId xmlns:a16="http://schemas.microsoft.com/office/drawing/2014/main" id="{2EA709D6-C27D-2848-BF66-C98CA75F2C82}"/>
              </a:ext>
            </a:extLst>
          </p:cNvPr>
          <p:cNvSpPr>
            <a:spLocks noGrp="1" noChangeArrowheads="1"/>
          </p:cNvSpPr>
          <p:nvPr>
            <p:ph type="ftr"/>
          </p:nvPr>
        </p:nvSpPr>
        <p:spPr bwMode="auto">
          <a:xfrm>
            <a:off x="4165600" y="6248400"/>
            <a:ext cx="3854451"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ctr" eaLnBrk="1" hangingPunct="1">
              <a:buClrTx/>
              <a:buSzPct val="100000"/>
              <a:buFontTx/>
              <a:buNone/>
              <a:tabLst>
                <a:tab pos="723900" algn="l"/>
                <a:tab pos="1447800" algn="l"/>
                <a:tab pos="2171700" algn="l"/>
              </a:tabLst>
              <a:defRPr sz="1200">
                <a:solidFill>
                  <a:srgbClr val="666666"/>
                </a:solidFill>
                <a:latin typeface="Times New Roman" panose="02020603050405020304" pitchFamily="18" charset="0"/>
                <a:ea typeface="+mn-ea"/>
                <a:cs typeface="Lucida Sans Unicode" panose="020B0602030504020204" pitchFamily="34" charset="0"/>
              </a:defRPr>
            </a:lvl1pPr>
          </a:lstStyle>
          <a:p>
            <a:pPr>
              <a:defRPr/>
            </a:pPr>
            <a:r>
              <a:rPr lang="nl-BE" altLang="nl-BE"/>
              <a:t>Systeemanalyse 1TI Technieken</a:t>
            </a:r>
          </a:p>
        </p:txBody>
      </p:sp>
      <p:sp>
        <p:nvSpPr>
          <p:cNvPr id="12293" name="Rectangle 5">
            <a:extLst>
              <a:ext uri="{FF2B5EF4-FFF2-40B4-BE49-F238E27FC236}">
                <a16:creationId xmlns:a16="http://schemas.microsoft.com/office/drawing/2014/main" id="{E2EB5652-ACB4-F84E-B41C-922E791546CF}"/>
              </a:ext>
            </a:extLst>
          </p:cNvPr>
          <p:cNvSpPr>
            <a:spLocks noGrp="1" noChangeArrowheads="1"/>
          </p:cNvSpPr>
          <p:nvPr>
            <p:ph type="sldNum"/>
          </p:nvPr>
        </p:nvSpPr>
        <p:spPr bwMode="auto">
          <a:xfrm>
            <a:off x="8737600" y="6248400"/>
            <a:ext cx="2838451"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723900" algn="l"/>
                <a:tab pos="1447800" algn="l"/>
              </a:tabLst>
              <a:defRPr sz="1200">
                <a:solidFill>
                  <a:srgbClr val="666666"/>
                </a:solidFill>
                <a:latin typeface="Times New Roman" panose="02020603050405020304" pitchFamily="18" charset="0"/>
                <a:ea typeface="+mn-ea"/>
                <a:cs typeface="Lucida Sans Unicode" panose="020B0602030504020204" pitchFamily="34" charset="0"/>
              </a:defRPr>
            </a:lvl1pPr>
          </a:lstStyle>
          <a:p>
            <a:pPr>
              <a:defRPr/>
            </a:pPr>
            <a:fld id="{084743D8-C4FC-C949-B490-3BAE794D622D}" type="slidenum">
              <a:rPr lang="nl-NL" altLang="nl-BE"/>
              <a:pPr>
                <a:defRPr/>
              </a:pPr>
              <a:t>‹#›</a:t>
            </a:fld>
            <a:endParaRPr lang="nl-NL" altLang="nl-BE"/>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3F3F3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3F3F3F"/>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3F3F3F"/>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3F3F3F"/>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3F3F3F"/>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0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0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0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0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0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10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10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10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10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6.xml"/><Relationship Id="rId1" Type="http://schemas.openxmlformats.org/officeDocument/2006/relationships/slideLayout" Target="../slideLayouts/slideLayout10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10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106.xml"/><Relationship Id="rId1" Type="http://schemas.openxmlformats.org/officeDocument/2006/relationships/vmlDrawing" Target="../drawings/vmlDrawing1.v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emf"/><Relationship Id="rId4" Type="http://schemas.openxmlformats.org/officeDocument/2006/relationships/diagramData" Target="../diagrams/data1.xml"/><Relationship Id="rId9"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10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B44457E-357F-EF4E-BA8F-43239FA50615}"/>
              </a:ext>
            </a:extLst>
          </p:cNvPr>
          <p:cNvSpPr>
            <a:spLocks noChangeArrowheads="1"/>
          </p:cNvSpPr>
          <p:nvPr/>
        </p:nvSpPr>
        <p:spPr bwMode="auto">
          <a:xfrm>
            <a:off x="4911246" y="2677139"/>
            <a:ext cx="2478826" cy="25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endParaRPr lang="en-US" altLang="nl-BE" sz="900" dirty="0">
              <a:solidFill>
                <a:srgbClr val="FFFFFF"/>
              </a:solidFill>
            </a:endParaRPr>
          </a:p>
        </p:txBody>
      </p:sp>
      <p:sp>
        <p:nvSpPr>
          <p:cNvPr id="5" name="Text Box 2">
            <a:extLst>
              <a:ext uri="{FF2B5EF4-FFF2-40B4-BE49-F238E27FC236}">
                <a16:creationId xmlns:a16="http://schemas.microsoft.com/office/drawing/2014/main" id="{D55B76BC-8759-F54E-BD68-0B7A700DD0CB}"/>
              </a:ext>
            </a:extLst>
          </p:cNvPr>
          <p:cNvSpPr txBox="1">
            <a:spLocks noChangeArrowheads="1"/>
          </p:cNvSpPr>
          <p:nvPr/>
        </p:nvSpPr>
        <p:spPr bwMode="auto">
          <a:xfrm>
            <a:off x="4250516" y="2509330"/>
            <a:ext cx="3139556" cy="4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endParaRPr lang="nl-BE" altLang="nl-BE" sz="2025">
              <a:solidFill>
                <a:schemeClr val="bg1"/>
              </a:solidFill>
            </a:endParaRPr>
          </a:p>
        </p:txBody>
      </p:sp>
      <p:sp>
        <p:nvSpPr>
          <p:cNvPr id="6" name="Text Box 3">
            <a:extLst>
              <a:ext uri="{FF2B5EF4-FFF2-40B4-BE49-F238E27FC236}">
                <a16:creationId xmlns:a16="http://schemas.microsoft.com/office/drawing/2014/main" id="{B8F0A5DF-13AA-8D49-88C4-58060EFE8DB6}"/>
              </a:ext>
            </a:extLst>
          </p:cNvPr>
          <p:cNvSpPr txBox="1">
            <a:spLocks noChangeArrowheads="1"/>
          </p:cNvSpPr>
          <p:nvPr/>
        </p:nvSpPr>
        <p:spPr bwMode="auto">
          <a:xfrm>
            <a:off x="5097092" y="3437109"/>
            <a:ext cx="2025254" cy="554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ctr" eaLnBrk="1" hangingPunct="1">
              <a:spcBef>
                <a:spcPts val="285"/>
              </a:spcBef>
              <a:buClrTx/>
            </a:pPr>
            <a:endParaRPr lang="nl-BE" altLang="nl-BE" sz="1575">
              <a:solidFill>
                <a:srgbClr val="FFFFFF"/>
              </a:solidFill>
            </a:endParaRPr>
          </a:p>
        </p:txBody>
      </p:sp>
      <p:sp>
        <p:nvSpPr>
          <p:cNvPr id="7" name="Text Box 4">
            <a:extLst>
              <a:ext uri="{FF2B5EF4-FFF2-40B4-BE49-F238E27FC236}">
                <a16:creationId xmlns:a16="http://schemas.microsoft.com/office/drawing/2014/main" id="{05F87A04-C425-BC46-BCD9-5EB3D9D1E570}"/>
              </a:ext>
            </a:extLst>
          </p:cNvPr>
          <p:cNvSpPr txBox="1">
            <a:spLocks noChangeArrowheads="1"/>
          </p:cNvSpPr>
          <p:nvPr/>
        </p:nvSpPr>
        <p:spPr bwMode="auto">
          <a:xfrm>
            <a:off x="7230127" y="4158082"/>
            <a:ext cx="3114345" cy="78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477" tIns="14239" rIns="28477" bIns="14239"/>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lnSpc>
                <a:spcPct val="90000"/>
              </a:lnSpc>
              <a:spcBef>
                <a:spcPts val="222"/>
              </a:spcBef>
              <a:buClrTx/>
            </a:pPr>
            <a:r>
              <a:rPr lang="nl-BE" altLang="nl-BE" sz="2400">
                <a:solidFill>
                  <a:schemeClr val="bg1"/>
                </a:solidFill>
                <a:latin typeface="Century Gothic" panose="020B0502020202020204" pitchFamily="34" charset="0"/>
                <a:cs typeface="Arial" panose="020B0604020202020204" pitchFamily="34" charset="0"/>
              </a:rPr>
              <a:t>Koen Van Eyken</a:t>
            </a:r>
          </a:p>
          <a:p>
            <a:pPr eaLnBrk="1" hangingPunct="1">
              <a:lnSpc>
                <a:spcPct val="90000"/>
              </a:lnSpc>
              <a:spcBef>
                <a:spcPts val="222"/>
              </a:spcBef>
              <a:buClrTx/>
            </a:pPr>
            <a:endParaRPr lang="nl-BE" altLang="nl-BE" sz="2400">
              <a:solidFill>
                <a:srgbClr val="CCCCFF"/>
              </a:solidFill>
              <a:cs typeface="Arial" panose="020B0604020202020204" pitchFamily="34" charset="0"/>
            </a:endParaRPr>
          </a:p>
        </p:txBody>
      </p:sp>
      <p:sp>
        <p:nvSpPr>
          <p:cNvPr id="8" name="Title 7">
            <a:extLst>
              <a:ext uri="{FF2B5EF4-FFF2-40B4-BE49-F238E27FC236}">
                <a16:creationId xmlns:a16="http://schemas.microsoft.com/office/drawing/2014/main" id="{98C17DD0-F3F2-7B44-8FEB-35CD00F8BB68}"/>
              </a:ext>
            </a:extLst>
          </p:cNvPr>
          <p:cNvSpPr>
            <a:spLocks noGrp="1"/>
          </p:cNvSpPr>
          <p:nvPr>
            <p:ph type="ctrTitle"/>
          </p:nvPr>
        </p:nvSpPr>
        <p:spPr>
          <a:xfrm>
            <a:off x="3827749" y="2111791"/>
            <a:ext cx="5681270" cy="540320"/>
          </a:xfrm>
        </p:spPr>
        <p:txBody>
          <a:bodyPr/>
          <a:lstStyle/>
          <a:p>
            <a:r>
              <a:rPr lang="nl-BE" altLang="nl-BE" sz="2475" dirty="0"/>
              <a:t>System and Application Design</a:t>
            </a:r>
            <a:endParaRPr lang="en-BE" sz="2700" dirty="0"/>
          </a:p>
        </p:txBody>
      </p:sp>
      <p:sp>
        <p:nvSpPr>
          <p:cNvPr id="9" name="Subtitle 8">
            <a:extLst>
              <a:ext uri="{FF2B5EF4-FFF2-40B4-BE49-F238E27FC236}">
                <a16:creationId xmlns:a16="http://schemas.microsoft.com/office/drawing/2014/main" id="{AE5FC4D4-4B78-ED4C-B8EC-0B4864A0D370}"/>
              </a:ext>
            </a:extLst>
          </p:cNvPr>
          <p:cNvSpPr>
            <a:spLocks noGrp="1"/>
          </p:cNvSpPr>
          <p:nvPr>
            <p:ph type="subTitle" idx="1"/>
          </p:nvPr>
        </p:nvSpPr>
        <p:spPr>
          <a:xfrm>
            <a:off x="3488531" y="2931801"/>
            <a:ext cx="6359706" cy="289994"/>
          </a:xfrm>
        </p:spPr>
        <p:txBody>
          <a:bodyPr/>
          <a:lstStyle/>
          <a:p>
            <a:r>
              <a:rPr lang="nl-BE" altLang="nl-BE" sz="5400" dirty="0">
                <a:solidFill>
                  <a:srgbClr val="FFFFFF"/>
                </a:solidFill>
              </a:rPr>
              <a:t>Beslissingstabellen</a:t>
            </a:r>
            <a:endParaRPr lang="en-BE" sz="4800" dirty="0"/>
          </a:p>
        </p:txBody>
      </p:sp>
    </p:spTree>
    <p:extLst>
      <p:ext uri="{BB962C8B-B14F-4D97-AF65-F5344CB8AC3E}">
        <p14:creationId xmlns:p14="http://schemas.microsoft.com/office/powerpoint/2010/main" val="1840523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Text Box 1">
            <a:extLst>
              <a:ext uri="{FF2B5EF4-FFF2-40B4-BE49-F238E27FC236}">
                <a16:creationId xmlns:a16="http://schemas.microsoft.com/office/drawing/2014/main" id="{47B78729-EF06-DA45-9F6D-56EB880EBF71}"/>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Nut</a:t>
            </a:r>
          </a:p>
        </p:txBody>
      </p:sp>
      <p:sp>
        <p:nvSpPr>
          <p:cNvPr id="30723" name="Text Box 2">
            <a:extLst>
              <a:ext uri="{FF2B5EF4-FFF2-40B4-BE49-F238E27FC236}">
                <a16:creationId xmlns:a16="http://schemas.microsoft.com/office/drawing/2014/main" id="{3C6442AC-CFDB-BC4F-A776-F38BE5801B3F}"/>
              </a:ext>
            </a:extLst>
          </p:cNvPr>
          <p:cNvSpPr txBox="1">
            <a:spLocks noChangeArrowheads="1"/>
          </p:cNvSpPr>
          <p:nvPr/>
        </p:nvSpPr>
        <p:spPr bwMode="auto">
          <a:xfrm>
            <a:off x="983432" y="332656"/>
            <a:ext cx="11017224"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8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800">
                <a:solidFill>
                  <a:srgbClr val="3F3F3F"/>
                </a:solidFill>
                <a:latin typeface="Arial" panose="020B0604020202020204" pitchFamily="34" charset="0"/>
                <a:ea typeface="Microsoft YaHei" panose="020B0503020204020204" pitchFamily="34" charset="-122"/>
              </a:defRPr>
            </a:lvl2pPr>
            <a:lvl3pPr indent="-225425">
              <a:spcBef>
                <a:spcPts val="6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9pPr>
          </a:lstStyle>
          <a:p>
            <a:pPr lvl="2" eaLnBrk="1" hangingPunct="1">
              <a:spcBef>
                <a:spcPts val="500"/>
              </a:spcBef>
              <a:buClrTx/>
              <a:buSzPct val="90000"/>
            </a:pPr>
            <a:endParaRPr lang="nl-NL" altLang="nl-BE" sz="3600" dirty="0">
              <a:solidFill>
                <a:srgbClr val="68676C"/>
              </a:solidFill>
            </a:endParaRPr>
          </a:p>
          <a:p>
            <a:pPr lvl="2" eaLnBrk="1" hangingPunct="1">
              <a:spcBef>
                <a:spcPts val="500"/>
              </a:spcBef>
              <a:buClrTx/>
              <a:buSzPct val="90000"/>
            </a:pPr>
            <a:endParaRPr lang="nl-NL" altLang="nl-BE" sz="3600" dirty="0">
              <a:solidFill>
                <a:srgbClr val="68676C"/>
              </a:solidFill>
            </a:endParaRPr>
          </a:p>
          <a:p>
            <a:pPr lvl="2" eaLnBrk="1" hangingPunct="1">
              <a:spcBef>
                <a:spcPts val="500"/>
              </a:spcBef>
              <a:buClr>
                <a:srgbClr val="97000C"/>
              </a:buClr>
              <a:buSzPct val="90000"/>
              <a:buFont typeface="Arial" panose="020B0604020202020204" pitchFamily="34" charset="0"/>
              <a:buChar char="•"/>
            </a:pPr>
            <a:r>
              <a:rPr lang="nl-NL" altLang="nl-BE" sz="3600" dirty="0">
                <a:solidFill>
                  <a:srgbClr val="68676C"/>
                </a:solidFill>
              </a:rPr>
              <a:t>controle op volledigheid</a:t>
            </a:r>
          </a:p>
          <a:p>
            <a:pPr lvl="3" eaLnBrk="1" hangingPunct="1">
              <a:buClr>
                <a:srgbClr val="97000C"/>
              </a:buClr>
              <a:buSzPct val="90000"/>
              <a:buFont typeface="Arial" panose="020B0604020202020204" pitchFamily="34" charset="0"/>
              <a:buChar char="•"/>
            </a:pPr>
            <a:r>
              <a:rPr lang="nl-NL" altLang="nl-BE" sz="3600" dirty="0">
                <a:solidFill>
                  <a:srgbClr val="68676C"/>
                </a:solidFill>
              </a:rPr>
              <a:t>in een DT ziet men dadelijk welke gevallen over het hoofd werden gezien</a:t>
            </a:r>
          </a:p>
          <a:p>
            <a:pPr lvl="3" eaLnBrk="1" hangingPunct="1">
              <a:buClr>
                <a:srgbClr val="97000C"/>
              </a:buClr>
              <a:buSzPct val="90000"/>
              <a:buFont typeface="Arial" panose="020B0604020202020204" pitchFamily="34" charset="0"/>
              <a:buChar char="•"/>
            </a:pPr>
            <a:endParaRPr lang="nl-NL" altLang="nl-BE" sz="3600" dirty="0">
              <a:solidFill>
                <a:srgbClr val="68676C"/>
              </a:solidFill>
            </a:endParaRPr>
          </a:p>
          <a:p>
            <a:pPr lvl="2" eaLnBrk="1" hangingPunct="1">
              <a:spcBef>
                <a:spcPts val="500"/>
              </a:spcBef>
              <a:buClr>
                <a:srgbClr val="97000C"/>
              </a:buClr>
              <a:buSzPct val="90000"/>
              <a:buFont typeface="Arial" panose="020B0604020202020204" pitchFamily="34" charset="0"/>
              <a:buChar char="•"/>
            </a:pPr>
            <a:r>
              <a:rPr lang="nl-NL" altLang="nl-BE" sz="3600" dirty="0">
                <a:solidFill>
                  <a:srgbClr val="68676C"/>
                </a:solidFill>
              </a:rPr>
              <a:t>controle op contradicties</a:t>
            </a:r>
          </a:p>
          <a:p>
            <a:pPr lvl="3" eaLnBrk="1" hangingPunct="1">
              <a:buClr>
                <a:srgbClr val="97000C"/>
              </a:buClr>
              <a:buSzPct val="90000"/>
              <a:buFont typeface="Arial" panose="020B0604020202020204" pitchFamily="34" charset="0"/>
              <a:buChar char="•"/>
            </a:pPr>
            <a:r>
              <a:rPr lang="nl-NL" altLang="nl-BE" sz="3600" dirty="0">
                <a:solidFill>
                  <a:srgbClr val="68676C"/>
                </a:solidFill>
              </a:rPr>
              <a:t>indien acties elkaar uitsluiten kan in de DT heel makkelijk worden nagegaan of beide acties zijn aangestipt voor uitvoering</a:t>
            </a:r>
          </a:p>
        </p:txBody>
      </p:sp>
      <p:sp>
        <p:nvSpPr>
          <p:cNvPr id="30724" name="Text Box 3">
            <a:extLst>
              <a:ext uri="{FF2B5EF4-FFF2-40B4-BE49-F238E27FC236}">
                <a16:creationId xmlns:a16="http://schemas.microsoft.com/office/drawing/2014/main" id="{8634AA5E-B04A-FA47-99D6-FC36F2922322}"/>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2261F7C2-6ED2-6E4E-BEA0-3DEA8C99162B}" type="slidenum">
              <a:rPr lang="nl-NL" altLang="nl-BE" sz="1200"/>
              <a:pPr algn="r" eaLnBrk="1" hangingPunct="1">
                <a:spcBef>
                  <a:spcPct val="0"/>
                </a:spcBef>
                <a:buClrTx/>
                <a:buFontTx/>
                <a:buNone/>
              </a:pPr>
              <a:t>10</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Text Box 1">
            <a:extLst>
              <a:ext uri="{FF2B5EF4-FFF2-40B4-BE49-F238E27FC236}">
                <a16:creationId xmlns:a16="http://schemas.microsoft.com/office/drawing/2014/main" id="{103D86BA-DE39-944D-893E-21BC4BD43047}"/>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sp>
        <p:nvSpPr>
          <p:cNvPr id="23554" name="Text Box 2">
            <a:extLst>
              <a:ext uri="{FF2B5EF4-FFF2-40B4-BE49-F238E27FC236}">
                <a16:creationId xmlns:a16="http://schemas.microsoft.com/office/drawing/2014/main" id="{1D5F413C-5BEA-964F-9F89-6AE8B3CC4DE1}"/>
              </a:ext>
            </a:extLst>
          </p:cNvPr>
          <p:cNvSpPr txBox="1">
            <a:spLocks noChangeArrowheads="1"/>
          </p:cNvSpPr>
          <p:nvPr/>
        </p:nvSpPr>
        <p:spPr bwMode="auto">
          <a:xfrm>
            <a:off x="1703512" y="2286000"/>
            <a:ext cx="10488488"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8138">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rgbClr val="3F3F3F"/>
                </a:solidFill>
                <a:latin typeface="Arial" panose="020B0604020202020204" pitchFamily="34" charset="0"/>
                <a:cs typeface="Arial" panose="020B0604020202020204" pitchFamily="34" charset="0"/>
              </a:defRPr>
            </a:lvl1pPr>
            <a:lvl2pPr indent="-280988">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rgbClr val="3F3F3F"/>
                </a:solidFill>
                <a:latin typeface="Arial" panose="020B0604020202020204" pitchFamily="34" charset="0"/>
                <a:cs typeface="Arial" panose="020B0604020202020204" pitchFamily="34" charset="0"/>
              </a:defRPr>
            </a:lvl2pPr>
            <a:lvl3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rgbClr val="3F3F3F"/>
                </a:solidFill>
                <a:latin typeface="Arial" panose="020B0604020202020204" pitchFamily="34" charset="0"/>
                <a:cs typeface="Arial" panose="020B0604020202020204" pitchFamily="34" charset="0"/>
              </a:defRPr>
            </a:lvl3pPr>
            <a:lvl4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rgbClr val="3F3F3F"/>
                </a:solidFill>
                <a:latin typeface="Arial" panose="020B0604020202020204" pitchFamily="34" charset="0"/>
                <a:cs typeface="Arial" panose="020B0604020202020204" pitchFamily="34" charset="0"/>
              </a:defRPr>
            </a:lvl4pPr>
            <a:lvl5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rgbClr val="3F3F3F"/>
                </a:solidFill>
                <a:latin typeface="Arial" panose="020B060402020202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rgbClr val="3F3F3F"/>
                </a:solidFill>
                <a:latin typeface="Arial" panose="020B060402020202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rgbClr val="3F3F3F"/>
                </a:solidFill>
                <a:latin typeface="Arial" panose="020B060402020202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rgbClr val="3F3F3F"/>
                </a:solidFill>
                <a:latin typeface="Arial" panose="020B060402020202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rgbClr val="3F3F3F"/>
                </a:solidFill>
                <a:latin typeface="Arial" panose="020B0604020202020204" pitchFamily="34" charset="0"/>
                <a:cs typeface="Arial" panose="020B0604020202020204" pitchFamily="34" charset="0"/>
              </a:defRPr>
            </a:lvl9pPr>
          </a:lstStyle>
          <a:p>
            <a:pPr lvl="1" eaLnBrk="1" hangingPunct="1">
              <a:spcBef>
                <a:spcPts val="500"/>
              </a:spcBef>
              <a:buSzPct val="90000"/>
              <a:defRPr/>
            </a:pPr>
            <a:endParaRPr lang="nl-NL" altLang="nl-BE" sz="2800" dirty="0">
              <a:solidFill>
                <a:srgbClr val="68676C"/>
              </a:solidFill>
            </a:endParaRPr>
          </a:p>
          <a:p>
            <a:pPr lvl="1" eaLnBrk="1" hangingPunct="1">
              <a:spcBef>
                <a:spcPts val="500"/>
              </a:spcBef>
              <a:buSzPct val="90000"/>
              <a:defRPr/>
            </a:pPr>
            <a:r>
              <a:rPr lang="nl-NL" altLang="nl-BE" sz="2800" dirty="0">
                <a:solidFill>
                  <a:srgbClr val="68676C"/>
                </a:solidFill>
              </a:rPr>
              <a:t>Limited-Entry tabel   		</a:t>
            </a:r>
            <a:r>
              <a:rPr lang="nl-NL" altLang="nl-BE" sz="4800" dirty="0">
                <a:solidFill>
                  <a:srgbClr val="00CC33"/>
                </a:solidFill>
                <a:effectLst>
                  <a:outerShdw blurRad="38100" dist="38100" dir="2700000" algn="tl">
                    <a:srgbClr val="C0C0C0"/>
                  </a:outerShdw>
                </a:effectLst>
              </a:rPr>
              <a:t>TRUE</a:t>
            </a:r>
            <a:r>
              <a:rPr lang="nl-NL" altLang="nl-BE" sz="4800" dirty="0">
                <a:solidFill>
                  <a:srgbClr val="68676C"/>
                </a:solidFill>
              </a:rPr>
              <a:t>  </a:t>
            </a:r>
            <a:r>
              <a:rPr lang="nl-NL" altLang="nl-BE" sz="4800" dirty="0">
                <a:solidFill>
                  <a:srgbClr val="FF0000"/>
                </a:solidFill>
                <a:effectLst>
                  <a:outerShdw blurRad="38100" dist="38100" dir="2700000" algn="tl">
                    <a:srgbClr val="C0C0C0"/>
                  </a:outerShdw>
                </a:effectLst>
              </a:rPr>
              <a:t>FALSE</a:t>
            </a:r>
          </a:p>
          <a:p>
            <a:pPr lvl="1" eaLnBrk="1" hangingPunct="1">
              <a:spcBef>
                <a:spcPts val="500"/>
              </a:spcBef>
              <a:defRPr/>
            </a:pPr>
            <a:endParaRPr lang="nl-NL" altLang="nl-BE" sz="2800" dirty="0">
              <a:solidFill>
                <a:srgbClr val="68676C"/>
              </a:solidFill>
            </a:endParaRPr>
          </a:p>
          <a:p>
            <a:pPr lvl="1" eaLnBrk="1" hangingPunct="1">
              <a:spcBef>
                <a:spcPts val="500"/>
              </a:spcBef>
              <a:defRPr/>
            </a:pPr>
            <a:r>
              <a:rPr lang="nl-NL" altLang="nl-BE" sz="2800" dirty="0">
                <a:solidFill>
                  <a:srgbClr val="68676C"/>
                </a:solidFill>
              </a:rPr>
              <a:t>Extended-entry tabel     </a:t>
            </a:r>
            <a:r>
              <a:rPr lang="nl-NL" altLang="nl-BE" sz="4800" dirty="0">
                <a:solidFill>
                  <a:srgbClr val="68676C"/>
                </a:solidFill>
              </a:rPr>
              <a:t> 	</a:t>
            </a:r>
            <a:r>
              <a:rPr lang="nl-NL" altLang="nl-BE" sz="4800" i="1" dirty="0">
                <a:solidFill>
                  <a:srgbClr val="808080"/>
                </a:solidFill>
                <a:effectLst>
                  <a:outerShdw blurRad="38100" dist="38100" dir="2700000" algn="tl">
                    <a:srgbClr val="C0C0C0"/>
                  </a:outerShdw>
                </a:effectLst>
              </a:rPr>
              <a:t>&gt; 21</a:t>
            </a:r>
            <a:r>
              <a:rPr lang="nl-NL" altLang="nl-BE" sz="4800" i="1" dirty="0">
                <a:solidFill>
                  <a:srgbClr val="FFFF00"/>
                </a:solidFill>
                <a:effectLst>
                  <a:outerShdw blurRad="38100" dist="38100" dir="2700000" algn="tl">
                    <a:srgbClr val="C0C0C0"/>
                  </a:outerShdw>
                </a:effectLst>
              </a:rPr>
              <a:t>    GEEL</a:t>
            </a:r>
          </a:p>
          <a:p>
            <a:pPr marL="742950" indent="-280988" eaLnBrk="1" hangingPunct="1">
              <a:spcBef>
                <a:spcPts val="500"/>
              </a:spcBef>
              <a:defRPr/>
            </a:pPr>
            <a:endParaRPr lang="nl-NL" altLang="nl-BE" sz="2800" dirty="0">
              <a:solidFill>
                <a:srgbClr val="68676C"/>
              </a:solidFill>
            </a:endParaRPr>
          </a:p>
          <a:p>
            <a:pPr marL="742950" indent="-280988" eaLnBrk="1" hangingPunct="1">
              <a:spcBef>
                <a:spcPts val="500"/>
              </a:spcBef>
              <a:defRPr/>
            </a:pPr>
            <a:r>
              <a:rPr lang="nl-NL" altLang="nl-BE" sz="2800" dirty="0">
                <a:solidFill>
                  <a:srgbClr val="68676C"/>
                </a:solidFill>
              </a:rPr>
              <a:t>Mixed entry tabel			</a:t>
            </a:r>
            <a:r>
              <a:rPr lang="nl-NL" altLang="nl-BE" sz="4800" dirty="0">
                <a:solidFill>
                  <a:srgbClr val="00CC33"/>
                </a:solidFill>
                <a:effectLst>
                  <a:outerShdw blurRad="38100" dist="38100" dir="2700000" algn="tl">
                    <a:srgbClr val="C0C0C0"/>
                  </a:outerShdw>
                </a:effectLst>
              </a:rPr>
              <a:t>TRUE 	</a:t>
            </a:r>
            <a:r>
              <a:rPr lang="nl-NL" altLang="nl-BE" sz="4800" i="1" dirty="0">
                <a:solidFill>
                  <a:srgbClr val="808080"/>
                </a:solidFill>
                <a:effectLst>
                  <a:outerShdw blurRad="38100" dist="38100" dir="2700000" algn="tl">
                    <a:srgbClr val="C0C0C0"/>
                  </a:outerShdw>
                </a:effectLst>
              </a:rPr>
              <a:t>&gt; 21</a:t>
            </a:r>
          </a:p>
          <a:p>
            <a:pPr lvl="1" eaLnBrk="1" hangingPunct="1">
              <a:spcBef>
                <a:spcPts val="500"/>
              </a:spcBef>
              <a:buSzPct val="90000"/>
              <a:defRPr/>
            </a:pPr>
            <a:endParaRPr lang="nl-NL" altLang="nl-BE" sz="2400" dirty="0">
              <a:solidFill>
                <a:srgbClr val="68676C"/>
              </a:solidFill>
            </a:endParaRPr>
          </a:p>
        </p:txBody>
      </p:sp>
      <p:sp>
        <p:nvSpPr>
          <p:cNvPr id="34820" name="Text Box 3">
            <a:extLst>
              <a:ext uri="{FF2B5EF4-FFF2-40B4-BE49-F238E27FC236}">
                <a16:creationId xmlns:a16="http://schemas.microsoft.com/office/drawing/2014/main" id="{080DFA00-4FDA-0447-AC29-14D6373EBEB4}"/>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CFB2B7A8-EAF2-9C40-9055-D06E463DE8F6}" type="slidenum">
              <a:rPr lang="nl-NL" altLang="nl-BE" sz="1200"/>
              <a:pPr algn="r" eaLnBrk="1" hangingPunct="1">
                <a:spcBef>
                  <a:spcPct val="0"/>
                </a:spcBef>
                <a:buClrTx/>
                <a:buFontTx/>
                <a:buNone/>
              </a:pPr>
              <a:t>11</a:t>
            </a:fld>
            <a:endParaRPr lang="nl-NL" altLang="nl-BE" sz="1200"/>
          </a:p>
        </p:txBody>
      </p:sp>
      <p:graphicFrame>
        <p:nvGraphicFramePr>
          <p:cNvPr id="5" name="Diagram 4">
            <a:extLst>
              <a:ext uri="{FF2B5EF4-FFF2-40B4-BE49-F238E27FC236}">
                <a16:creationId xmlns:a16="http://schemas.microsoft.com/office/drawing/2014/main" id="{86F50476-5306-2640-9953-3472A296B7CD}"/>
              </a:ext>
            </a:extLst>
          </p:cNvPr>
          <p:cNvGraphicFramePr/>
          <p:nvPr>
            <p:extLst>
              <p:ext uri="{D42A27DB-BD31-4B8C-83A1-F6EECF244321}">
                <p14:modId xmlns:p14="http://schemas.microsoft.com/office/powerpoint/2010/main" val="3598712340"/>
              </p:ext>
            </p:extLst>
          </p:nvPr>
        </p:nvGraphicFramePr>
        <p:xfrm>
          <a:off x="-384720" y="1143000"/>
          <a:ext cx="8496300" cy="1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Text Box 1">
            <a:extLst>
              <a:ext uri="{FF2B5EF4-FFF2-40B4-BE49-F238E27FC236}">
                <a16:creationId xmlns:a16="http://schemas.microsoft.com/office/drawing/2014/main" id="{EF009860-969E-134F-A6A5-FA06DD3A96BE}"/>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dirty="0">
                <a:solidFill>
                  <a:srgbClr val="68676C"/>
                </a:solidFill>
              </a:rPr>
              <a:t>Beslissingstabellen (DT) - Soorten</a:t>
            </a:r>
          </a:p>
        </p:txBody>
      </p:sp>
      <p:graphicFrame>
        <p:nvGraphicFramePr>
          <p:cNvPr id="3" name="Diagram 2">
            <a:extLst>
              <a:ext uri="{FF2B5EF4-FFF2-40B4-BE49-F238E27FC236}">
                <a16:creationId xmlns:a16="http://schemas.microsoft.com/office/drawing/2014/main" id="{9CE811DC-0B10-7642-8626-F15F985B8394}"/>
              </a:ext>
            </a:extLst>
          </p:cNvPr>
          <p:cNvGraphicFramePr/>
          <p:nvPr>
            <p:extLst>
              <p:ext uri="{D42A27DB-BD31-4B8C-83A1-F6EECF244321}">
                <p14:modId xmlns:p14="http://schemas.microsoft.com/office/powerpoint/2010/main" val="4156027736"/>
              </p:ext>
            </p:extLst>
          </p:nvPr>
        </p:nvGraphicFramePr>
        <p:xfrm>
          <a:off x="1199456" y="1196976"/>
          <a:ext cx="10801200" cy="475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868" name="Text Box 3">
            <a:extLst>
              <a:ext uri="{FF2B5EF4-FFF2-40B4-BE49-F238E27FC236}">
                <a16:creationId xmlns:a16="http://schemas.microsoft.com/office/drawing/2014/main" id="{C06D58C0-7FD5-2E40-90AE-1EED658F09A6}"/>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29A590B3-2651-6E4A-9D03-2C0AAF2A5382}" type="slidenum">
              <a:rPr lang="nl-NL" altLang="nl-BE" sz="1200"/>
              <a:pPr algn="r" eaLnBrk="1" hangingPunct="1">
                <a:spcBef>
                  <a:spcPct val="0"/>
                </a:spcBef>
                <a:buClrTx/>
                <a:buFontTx/>
                <a:buNone/>
              </a:pPr>
              <a:t>12</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Text Box 1">
            <a:extLst>
              <a:ext uri="{FF2B5EF4-FFF2-40B4-BE49-F238E27FC236}">
                <a16:creationId xmlns:a16="http://schemas.microsoft.com/office/drawing/2014/main" id="{DDCB62F3-1CB3-0E4D-B892-7AE820AFEC48}"/>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sp>
        <p:nvSpPr>
          <p:cNvPr id="38915" name="Text Box 2">
            <a:extLst>
              <a:ext uri="{FF2B5EF4-FFF2-40B4-BE49-F238E27FC236}">
                <a16:creationId xmlns:a16="http://schemas.microsoft.com/office/drawing/2014/main" id="{B483B2F1-4F1D-074C-B335-ACE993B3219A}"/>
              </a:ext>
            </a:extLst>
          </p:cNvPr>
          <p:cNvSpPr txBox="1">
            <a:spLocks noChangeArrowheads="1"/>
          </p:cNvSpPr>
          <p:nvPr/>
        </p:nvSpPr>
        <p:spPr bwMode="auto">
          <a:xfrm>
            <a:off x="191345" y="692696"/>
            <a:ext cx="12000655"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8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800">
                <a:solidFill>
                  <a:srgbClr val="3F3F3F"/>
                </a:solidFill>
                <a:latin typeface="Arial" panose="020B0604020202020204" pitchFamily="34" charset="0"/>
                <a:ea typeface="Microsoft YaHei" panose="020B0503020204020204" pitchFamily="34" charset="-122"/>
              </a:defRPr>
            </a:lvl2pPr>
            <a:lvl3pPr indent="-225425">
              <a:spcBef>
                <a:spcPts val="6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9pPr>
          </a:lstStyle>
          <a:p>
            <a:pPr marL="917575" lvl="2" indent="0" eaLnBrk="1" hangingPunct="1">
              <a:spcBef>
                <a:spcPts val="450"/>
              </a:spcBef>
              <a:buClr>
                <a:srgbClr val="97000C"/>
              </a:buClr>
              <a:buSzPct val="90000"/>
            </a:pPr>
            <a:r>
              <a:rPr lang="nl-NL" altLang="nl-BE" sz="4000" dirty="0">
                <a:solidFill>
                  <a:srgbClr val="68676C"/>
                </a:solidFill>
              </a:rPr>
              <a:t>Een brouwerij heeft haar cliënten genummerd van 1000 tot 9999. Cliënten uit de reeks 7000 krijgen een korting van 2 %. Cliënten uit de reeks 8000 krijgen een korting van 2 % indien het bedrag van hun bestelling kleiner is dan 700 EURO; voor hogere bedragen krijgen ze 4%. Voor beide reeksen geldt echter dat de cliënten voor ten minste 100 EURO moeten bestellen, willen ze korting krijgen. </a:t>
            </a:r>
          </a:p>
        </p:txBody>
      </p:sp>
      <p:sp>
        <p:nvSpPr>
          <p:cNvPr id="38916" name="Text Box 3">
            <a:extLst>
              <a:ext uri="{FF2B5EF4-FFF2-40B4-BE49-F238E27FC236}">
                <a16:creationId xmlns:a16="http://schemas.microsoft.com/office/drawing/2014/main" id="{D125F5EE-C9BE-3141-8BAA-4E0A73E2482A}"/>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FA583591-D9CC-C249-8596-2CE3130415AB}" type="slidenum">
              <a:rPr lang="nl-NL" altLang="nl-BE" sz="1200"/>
              <a:pPr algn="r" eaLnBrk="1" hangingPunct="1">
                <a:spcBef>
                  <a:spcPct val="0"/>
                </a:spcBef>
                <a:buClrTx/>
                <a:buFontTx/>
                <a:buNone/>
              </a:pPr>
              <a:t>13</a:t>
            </a:fld>
            <a:endParaRPr lang="nl-NL" altLang="nl-BE" sz="1200"/>
          </a:p>
        </p:txBody>
      </p:sp>
      <p:pic>
        <p:nvPicPr>
          <p:cNvPr id="38917" name="Picture 6" descr="https://thumbs.dreamstime.com/b/vector-drawing-brewer-vintage-style-29908405.jpg">
            <a:extLst>
              <a:ext uri="{FF2B5EF4-FFF2-40B4-BE49-F238E27FC236}">
                <a16:creationId xmlns:a16="http://schemas.microsoft.com/office/drawing/2014/main" id="{5F6C1F67-D1B3-DB44-933F-968796D1C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314" y="5589240"/>
            <a:ext cx="1136233" cy="127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Text Box 1">
            <a:extLst>
              <a:ext uri="{FF2B5EF4-FFF2-40B4-BE49-F238E27FC236}">
                <a16:creationId xmlns:a16="http://schemas.microsoft.com/office/drawing/2014/main" id="{19BFFFFB-F0EA-F34E-BF15-D62801564E11}"/>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graphicFrame>
        <p:nvGraphicFramePr>
          <p:cNvPr id="2" name="Diagram 1">
            <a:extLst>
              <a:ext uri="{FF2B5EF4-FFF2-40B4-BE49-F238E27FC236}">
                <a16:creationId xmlns:a16="http://schemas.microsoft.com/office/drawing/2014/main" id="{6FA007B9-086E-CE45-88B6-742B40B3BB01}"/>
              </a:ext>
            </a:extLst>
          </p:cNvPr>
          <p:cNvGraphicFramePr/>
          <p:nvPr>
            <p:extLst>
              <p:ext uri="{D42A27DB-BD31-4B8C-83A1-F6EECF244321}">
                <p14:modId xmlns:p14="http://schemas.microsoft.com/office/powerpoint/2010/main" val="1744351912"/>
              </p:ext>
            </p:extLst>
          </p:nvPr>
        </p:nvGraphicFramePr>
        <p:xfrm>
          <a:off x="1847850" y="1196976"/>
          <a:ext cx="8496300" cy="475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964" name="Text Box 3">
            <a:extLst>
              <a:ext uri="{FF2B5EF4-FFF2-40B4-BE49-F238E27FC236}">
                <a16:creationId xmlns:a16="http://schemas.microsoft.com/office/drawing/2014/main" id="{C817AF12-B8F0-8E46-8E1A-4C1E1F5418F0}"/>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19EA3E0D-59D6-F043-AA5D-81967300350D}" type="slidenum">
              <a:rPr lang="nl-NL" altLang="nl-BE" sz="1200"/>
              <a:pPr algn="r" eaLnBrk="1" hangingPunct="1">
                <a:spcBef>
                  <a:spcPct val="0"/>
                </a:spcBef>
                <a:buClrTx/>
                <a:buFontTx/>
                <a:buNone/>
              </a:pPr>
              <a:t>14</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Text Box 1">
            <a:extLst>
              <a:ext uri="{FF2B5EF4-FFF2-40B4-BE49-F238E27FC236}">
                <a16:creationId xmlns:a16="http://schemas.microsoft.com/office/drawing/2014/main" id="{19BFFFFB-F0EA-F34E-BF15-D62801564E11}"/>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graphicFrame>
        <p:nvGraphicFramePr>
          <p:cNvPr id="2" name="Diagram 1">
            <a:extLst>
              <a:ext uri="{FF2B5EF4-FFF2-40B4-BE49-F238E27FC236}">
                <a16:creationId xmlns:a16="http://schemas.microsoft.com/office/drawing/2014/main" id="{6FA007B9-086E-CE45-88B6-742B40B3BB01}"/>
              </a:ext>
            </a:extLst>
          </p:cNvPr>
          <p:cNvGraphicFramePr/>
          <p:nvPr>
            <p:extLst>
              <p:ext uri="{D42A27DB-BD31-4B8C-83A1-F6EECF244321}">
                <p14:modId xmlns:p14="http://schemas.microsoft.com/office/powerpoint/2010/main" val="1076271812"/>
              </p:ext>
            </p:extLst>
          </p:nvPr>
        </p:nvGraphicFramePr>
        <p:xfrm>
          <a:off x="1847850" y="1196976"/>
          <a:ext cx="8496300" cy="475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964" name="Text Box 3">
            <a:extLst>
              <a:ext uri="{FF2B5EF4-FFF2-40B4-BE49-F238E27FC236}">
                <a16:creationId xmlns:a16="http://schemas.microsoft.com/office/drawing/2014/main" id="{C817AF12-B8F0-8E46-8E1A-4C1E1F5418F0}"/>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19EA3E0D-59D6-F043-AA5D-81967300350D}" type="slidenum">
              <a:rPr lang="nl-NL" altLang="nl-BE" sz="1200"/>
              <a:pPr algn="r" eaLnBrk="1" hangingPunct="1">
                <a:spcBef>
                  <a:spcPct val="0"/>
                </a:spcBef>
                <a:buClrTx/>
                <a:buFontTx/>
                <a:buNone/>
              </a:pPr>
              <a:t>15</a:t>
            </a:fld>
            <a:endParaRPr lang="nl-NL" altLang="nl-BE" sz="1200"/>
          </a:p>
        </p:txBody>
      </p:sp>
      <p:sp>
        <p:nvSpPr>
          <p:cNvPr id="3" name="Rectangle 2">
            <a:extLst>
              <a:ext uri="{FF2B5EF4-FFF2-40B4-BE49-F238E27FC236}">
                <a16:creationId xmlns:a16="http://schemas.microsoft.com/office/drawing/2014/main" id="{91C5E4BB-4852-C248-8E36-870212241E95}"/>
              </a:ext>
            </a:extLst>
          </p:cNvPr>
          <p:cNvSpPr/>
          <p:nvPr/>
        </p:nvSpPr>
        <p:spPr>
          <a:xfrm>
            <a:off x="4079776" y="5798755"/>
            <a:ext cx="6096000" cy="830997"/>
          </a:xfrm>
          <a:prstGeom prst="rect">
            <a:avLst/>
          </a:prstGeom>
        </p:spPr>
        <p:txBody>
          <a:bodyPr>
            <a:spAutoFit/>
          </a:bodyPr>
          <a:lstStyle/>
          <a:p>
            <a:pPr lvl="0">
              <a:buSzPct val="90000"/>
            </a:pPr>
            <a:r>
              <a:rPr lang="nl-NL" altLang="nl-BE" sz="2400" dirty="0" err="1">
                <a:solidFill>
                  <a:schemeClr val="tx1"/>
                </a:solidFill>
              </a:rPr>
              <a:t>Netflix</a:t>
            </a:r>
            <a:r>
              <a:rPr lang="nl-NL" altLang="nl-BE" sz="2400" dirty="0">
                <a:solidFill>
                  <a:schemeClr val="tx1"/>
                </a:solidFill>
              </a:rPr>
              <a:t> </a:t>
            </a:r>
            <a:r>
              <a:rPr lang="nl-NL" altLang="nl-BE" sz="2400" b="1" dirty="0">
                <a:solidFill>
                  <a:schemeClr val="tx1"/>
                </a:solidFill>
              </a:rPr>
              <a:t>of</a:t>
            </a:r>
            <a:r>
              <a:rPr lang="nl-NL" altLang="nl-BE" sz="2400" dirty="0">
                <a:solidFill>
                  <a:schemeClr val="tx1"/>
                </a:solidFill>
              </a:rPr>
              <a:t> DVD gekozen =  - </a:t>
            </a:r>
          </a:p>
          <a:p>
            <a:pPr lvl="0">
              <a:buSzPct val="90000"/>
            </a:pPr>
            <a:r>
              <a:rPr lang="nl-NL" altLang="nl-BE" sz="2400" dirty="0">
                <a:solidFill>
                  <a:schemeClr val="tx1"/>
                </a:solidFill>
              </a:rPr>
              <a:t>Actie : bekijk film</a:t>
            </a:r>
          </a:p>
        </p:txBody>
      </p:sp>
    </p:spTree>
    <p:extLst>
      <p:ext uri="{BB962C8B-B14F-4D97-AF65-F5344CB8AC3E}">
        <p14:creationId xmlns:p14="http://schemas.microsoft.com/office/powerpoint/2010/main" val="13964128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1">
            <a:extLst>
              <a:ext uri="{FF2B5EF4-FFF2-40B4-BE49-F238E27FC236}">
                <a16:creationId xmlns:a16="http://schemas.microsoft.com/office/drawing/2014/main" id="{7C1F8E68-159F-8A4B-8CC0-C69A7D213E9A}"/>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sp>
        <p:nvSpPr>
          <p:cNvPr id="29698" name="Text Box 2">
            <a:extLst>
              <a:ext uri="{FF2B5EF4-FFF2-40B4-BE49-F238E27FC236}">
                <a16:creationId xmlns:a16="http://schemas.microsoft.com/office/drawing/2014/main" id="{36A202D5-176F-F74B-BFEC-8C1BB6EF5F29}"/>
              </a:ext>
            </a:extLst>
          </p:cNvPr>
          <p:cNvSpPr txBox="1">
            <a:spLocks noChangeArrowheads="1"/>
          </p:cNvSpPr>
          <p:nvPr/>
        </p:nvSpPr>
        <p:spPr bwMode="auto">
          <a:xfrm>
            <a:off x="1847850" y="1196976"/>
            <a:ext cx="849630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533400" indent="-528638">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a:solidFill>
                  <a:srgbClr val="3F3F3F"/>
                </a:solidFill>
                <a:latin typeface="Arial" panose="020B0604020202020204" pitchFamily="34" charset="0"/>
                <a:cs typeface="Arial" panose="020B0604020202020204" pitchFamily="34" charset="0"/>
              </a:defRPr>
            </a:lvl1pPr>
            <a:lvl2pPr>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a:solidFill>
                  <a:srgbClr val="3F3F3F"/>
                </a:solidFill>
                <a:latin typeface="Arial" panose="020B0604020202020204" pitchFamily="34" charset="0"/>
                <a:cs typeface="Arial" panose="020B0604020202020204" pitchFamily="34" charset="0"/>
              </a:defRPr>
            </a:lvl2pPr>
            <a:lvl3pPr>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a:solidFill>
                  <a:srgbClr val="3F3F3F"/>
                </a:solidFill>
                <a:latin typeface="Arial" panose="020B0604020202020204" pitchFamily="34" charset="0"/>
                <a:cs typeface="Arial" panose="020B0604020202020204" pitchFamily="34" charset="0"/>
              </a:defRPr>
            </a:lvl3pPr>
            <a:lvl4pPr>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a:solidFill>
                  <a:srgbClr val="3F3F3F"/>
                </a:solidFill>
                <a:latin typeface="Arial" panose="020B0604020202020204" pitchFamily="34" charset="0"/>
                <a:cs typeface="Arial" panose="020B0604020202020204" pitchFamily="34" charset="0"/>
              </a:defRPr>
            </a:lvl4pPr>
            <a:lvl5pPr>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a:solidFill>
                  <a:srgbClr val="3F3F3F"/>
                </a:solidFill>
                <a:latin typeface="Arial" panose="020B060402020202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a:solidFill>
                  <a:srgbClr val="3F3F3F"/>
                </a:solidFill>
                <a:latin typeface="Arial" panose="020B060402020202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a:solidFill>
                  <a:srgbClr val="3F3F3F"/>
                </a:solidFill>
                <a:latin typeface="Arial" panose="020B060402020202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a:solidFill>
                  <a:srgbClr val="3F3F3F"/>
                </a:solidFill>
                <a:latin typeface="Arial" panose="020B060402020202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a:solidFill>
                  <a:srgbClr val="3F3F3F"/>
                </a:solidFill>
                <a:latin typeface="Arial" panose="020B0604020202020204" pitchFamily="34" charset="0"/>
                <a:cs typeface="Arial" panose="020B0604020202020204" pitchFamily="34" charset="0"/>
              </a:defRPr>
            </a:lvl9pPr>
          </a:lstStyle>
          <a:p>
            <a:pPr eaLnBrk="1" hangingPunct="1">
              <a:spcBef>
                <a:spcPts val="600"/>
              </a:spcBef>
              <a:buSzPct val="90000"/>
              <a:defRPr/>
            </a:pPr>
            <a:r>
              <a:rPr lang="nl-NL" altLang="nl-BE" sz="2400" dirty="0">
                <a:solidFill>
                  <a:srgbClr val="68676C"/>
                </a:solidFill>
              </a:rPr>
              <a:t>Aantal combinaties</a:t>
            </a:r>
          </a:p>
          <a:p>
            <a:pPr eaLnBrk="1" hangingPunct="1">
              <a:spcBef>
                <a:spcPts val="600"/>
              </a:spcBef>
              <a:buSzPct val="90000"/>
              <a:defRPr/>
            </a:pPr>
            <a:endParaRPr lang="en-NZ" altLang="nl-BE" sz="2400" u="sng" dirty="0">
              <a:solidFill>
                <a:srgbClr val="68676C"/>
              </a:solidFill>
            </a:endParaRPr>
          </a:p>
          <a:p>
            <a:pPr eaLnBrk="1" hangingPunct="1">
              <a:spcBef>
                <a:spcPts val="600"/>
              </a:spcBef>
              <a:buSzPct val="90000"/>
              <a:defRPr/>
            </a:pPr>
            <a:r>
              <a:rPr lang="en-NZ" altLang="nl-BE" sz="2400" u="sng" dirty="0">
                <a:solidFill>
                  <a:srgbClr val="68676C"/>
                </a:solidFill>
              </a:rPr>
              <a:t>I </a:t>
            </a:r>
            <a:r>
              <a:rPr lang="en-NZ" altLang="nl-BE" sz="2400" u="sng" dirty="0" err="1">
                <a:solidFill>
                  <a:srgbClr val="68676C"/>
                </a:solidFill>
              </a:rPr>
              <a:t>Opstellen</a:t>
            </a:r>
            <a:r>
              <a:rPr lang="en-NZ" altLang="nl-BE" sz="2400" u="sng" dirty="0">
                <a:solidFill>
                  <a:srgbClr val="68676C"/>
                </a:solidFill>
              </a:rPr>
              <a:t> van </a:t>
            </a:r>
            <a:r>
              <a:rPr lang="en-NZ" altLang="nl-BE" sz="2400" u="sng" dirty="0" err="1">
                <a:solidFill>
                  <a:srgbClr val="68676C"/>
                </a:solidFill>
              </a:rPr>
              <a:t>combinaties</a:t>
            </a:r>
            <a:r>
              <a:rPr lang="en-NZ" altLang="nl-BE" sz="2400" u="sng" dirty="0">
                <a:solidFill>
                  <a:srgbClr val="68676C"/>
                </a:solidFill>
              </a:rPr>
              <a:t> </a:t>
            </a:r>
            <a:r>
              <a:rPr lang="en-NZ" altLang="nl-BE" sz="2400" u="sng" dirty="0" err="1">
                <a:solidFill>
                  <a:srgbClr val="68676C"/>
                </a:solidFill>
              </a:rPr>
              <a:t>conditie</a:t>
            </a:r>
            <a:r>
              <a:rPr lang="en-NZ" altLang="nl-BE" sz="2400" u="sng" dirty="0">
                <a:solidFill>
                  <a:srgbClr val="68676C"/>
                </a:solidFill>
              </a:rPr>
              <a:t> </a:t>
            </a:r>
            <a:r>
              <a:rPr lang="en-NZ" altLang="nl-BE" sz="2400" u="sng" dirty="0" err="1">
                <a:solidFill>
                  <a:srgbClr val="68676C"/>
                </a:solidFill>
              </a:rPr>
              <a:t>ingangen</a:t>
            </a:r>
            <a:endParaRPr lang="en-NZ" altLang="nl-BE" sz="2400" u="sng" dirty="0">
              <a:solidFill>
                <a:srgbClr val="68676C"/>
              </a:solidFill>
            </a:endParaRPr>
          </a:p>
          <a:p>
            <a:pPr eaLnBrk="1" hangingPunct="1">
              <a:spcBef>
                <a:spcPts val="600"/>
              </a:spcBef>
              <a:buSzPct val="90000"/>
              <a:defRPr/>
            </a:pPr>
            <a:endParaRPr lang="en-NZ" altLang="nl-BE" sz="2400" b="1" dirty="0">
              <a:solidFill>
                <a:srgbClr val="68676C"/>
              </a:solidFill>
            </a:endParaRPr>
          </a:p>
          <a:p>
            <a:pPr marL="528638" indent="-523875" eaLnBrk="1" hangingPunct="1">
              <a:spcBef>
                <a:spcPts val="600"/>
              </a:spcBef>
              <a:buClr>
                <a:srgbClr val="97000C"/>
              </a:buClr>
              <a:buSzPct val="90000"/>
              <a:buFont typeface="Times New Roman" panose="02020603050405020304" pitchFamily="18" charset="0"/>
              <a:buAutoNum type="arabicPeriod"/>
              <a:defRPr/>
            </a:pPr>
            <a:r>
              <a:rPr lang="en-NZ" altLang="nl-BE" sz="2400" dirty="0" err="1">
                <a:solidFill>
                  <a:srgbClr val="68676C"/>
                </a:solidFill>
              </a:rPr>
              <a:t>Stel</a:t>
            </a:r>
            <a:r>
              <a:rPr lang="en-NZ" altLang="nl-BE" sz="2400" dirty="0">
                <a:solidFill>
                  <a:srgbClr val="68676C"/>
                </a:solidFill>
              </a:rPr>
              <a:t> de Repeating Factor (RF) vast :</a:t>
            </a:r>
          </a:p>
          <a:p>
            <a:pPr eaLnBrk="1" hangingPunct="1">
              <a:spcBef>
                <a:spcPts val="600"/>
              </a:spcBef>
              <a:buSzPct val="90000"/>
              <a:defRPr/>
            </a:pPr>
            <a:r>
              <a:rPr lang="en-NZ" altLang="nl-BE" sz="2400" dirty="0">
                <a:solidFill>
                  <a:srgbClr val="68676C"/>
                </a:solidFill>
              </a:rPr>
              <a:t>       </a:t>
            </a:r>
            <a:r>
              <a:rPr lang="en-NZ" altLang="nl-BE" sz="2400" dirty="0" err="1">
                <a:solidFill>
                  <a:srgbClr val="68676C"/>
                </a:solidFill>
              </a:rPr>
              <a:t>Deel</a:t>
            </a:r>
            <a:r>
              <a:rPr lang="en-NZ" altLang="nl-BE" sz="2400" dirty="0">
                <a:solidFill>
                  <a:srgbClr val="68676C"/>
                </a:solidFill>
              </a:rPr>
              <a:t> de </a:t>
            </a:r>
            <a:r>
              <a:rPr lang="en-NZ" altLang="nl-BE" sz="2400" dirty="0" err="1">
                <a:solidFill>
                  <a:srgbClr val="68676C"/>
                </a:solidFill>
              </a:rPr>
              <a:t>overblijvende</a:t>
            </a:r>
            <a:r>
              <a:rPr lang="en-NZ" altLang="nl-BE" sz="2400" dirty="0">
                <a:solidFill>
                  <a:srgbClr val="68676C"/>
                </a:solidFill>
              </a:rPr>
              <a:t> </a:t>
            </a:r>
            <a:r>
              <a:rPr lang="en-NZ" altLang="nl-BE" sz="2400" dirty="0" err="1">
                <a:solidFill>
                  <a:srgbClr val="68676C"/>
                </a:solidFill>
              </a:rPr>
              <a:t>combinaties</a:t>
            </a:r>
            <a:r>
              <a:rPr lang="en-NZ" altLang="nl-BE" sz="2400" dirty="0">
                <a:solidFill>
                  <a:srgbClr val="68676C"/>
                </a:solidFill>
              </a:rPr>
              <a:t> door de </a:t>
            </a:r>
            <a:r>
              <a:rPr lang="en-NZ" altLang="nl-BE" sz="2400" dirty="0" err="1">
                <a:solidFill>
                  <a:srgbClr val="68676C"/>
                </a:solidFill>
              </a:rPr>
              <a:t>mogelijk</a:t>
            </a:r>
            <a:r>
              <a:rPr lang="en-NZ" altLang="nl-BE" sz="2400" dirty="0">
                <a:solidFill>
                  <a:srgbClr val="68676C"/>
                </a:solidFill>
              </a:rPr>
              <a:t> </a:t>
            </a:r>
            <a:r>
              <a:rPr lang="en-NZ" altLang="nl-BE" sz="2400" dirty="0" err="1">
                <a:solidFill>
                  <a:srgbClr val="68676C"/>
                </a:solidFill>
              </a:rPr>
              <a:t>waardes</a:t>
            </a:r>
            <a:r>
              <a:rPr lang="en-NZ" altLang="nl-BE" sz="2400" dirty="0">
                <a:solidFill>
                  <a:srgbClr val="68676C"/>
                </a:solidFill>
              </a:rPr>
              <a:t> </a:t>
            </a:r>
            <a:r>
              <a:rPr lang="en-NZ" altLang="nl-BE" sz="2400" dirty="0" err="1">
                <a:solidFill>
                  <a:srgbClr val="68676C"/>
                </a:solidFill>
              </a:rPr>
              <a:t>voor</a:t>
            </a:r>
            <a:r>
              <a:rPr lang="en-NZ" altLang="nl-BE" sz="2400" dirty="0">
                <a:solidFill>
                  <a:srgbClr val="68676C"/>
                </a:solidFill>
              </a:rPr>
              <a:t> die </a:t>
            </a:r>
            <a:r>
              <a:rPr lang="en-NZ" altLang="nl-BE" sz="2400" dirty="0" err="1">
                <a:solidFill>
                  <a:srgbClr val="68676C"/>
                </a:solidFill>
              </a:rPr>
              <a:t>oorzaak</a:t>
            </a:r>
            <a:endParaRPr lang="en-NZ" altLang="nl-BE" sz="2400" dirty="0">
              <a:solidFill>
                <a:srgbClr val="68676C"/>
              </a:solidFill>
            </a:endParaRPr>
          </a:p>
          <a:p>
            <a:pPr marL="528638" indent="-523875" eaLnBrk="1" hangingPunct="1">
              <a:spcBef>
                <a:spcPts val="600"/>
              </a:spcBef>
              <a:buClr>
                <a:srgbClr val="97000C"/>
              </a:buClr>
              <a:buSzPct val="90000"/>
              <a:buFont typeface="Times New Roman" panose="02020603050405020304" pitchFamily="18" charset="0"/>
              <a:buAutoNum type="arabicPeriod" startAt="2"/>
              <a:defRPr/>
            </a:pPr>
            <a:r>
              <a:rPr lang="en-NZ" altLang="nl-BE" sz="2400" dirty="0" err="1">
                <a:solidFill>
                  <a:srgbClr val="68676C"/>
                </a:solidFill>
              </a:rPr>
              <a:t>Schrijf</a:t>
            </a:r>
            <a:r>
              <a:rPr lang="en-NZ" altLang="nl-BE" sz="2400" dirty="0">
                <a:solidFill>
                  <a:srgbClr val="68676C"/>
                </a:solidFill>
              </a:rPr>
              <a:t> RF </a:t>
            </a:r>
            <a:r>
              <a:rPr lang="en-NZ" altLang="nl-BE" sz="2400" dirty="0" err="1">
                <a:solidFill>
                  <a:srgbClr val="68676C"/>
                </a:solidFill>
              </a:rPr>
              <a:t>keer</a:t>
            </a:r>
            <a:r>
              <a:rPr lang="en-NZ" altLang="nl-BE" sz="2400" dirty="0">
                <a:solidFill>
                  <a:srgbClr val="68676C"/>
                </a:solidFill>
              </a:rPr>
              <a:t> de </a:t>
            </a:r>
            <a:r>
              <a:rPr lang="en-NZ" altLang="nl-BE" sz="2400" dirty="0" err="1">
                <a:solidFill>
                  <a:srgbClr val="68676C"/>
                </a:solidFill>
              </a:rPr>
              <a:t>eerste</a:t>
            </a:r>
            <a:r>
              <a:rPr lang="en-NZ" altLang="nl-BE" sz="2400" dirty="0">
                <a:solidFill>
                  <a:srgbClr val="68676C"/>
                </a:solidFill>
              </a:rPr>
              <a:t> </a:t>
            </a:r>
            <a:r>
              <a:rPr lang="en-NZ" altLang="nl-BE" sz="2400" dirty="0" err="1">
                <a:solidFill>
                  <a:srgbClr val="68676C"/>
                </a:solidFill>
              </a:rPr>
              <a:t>waarde</a:t>
            </a:r>
            <a:r>
              <a:rPr lang="en-NZ" altLang="nl-BE" sz="2400" dirty="0">
                <a:solidFill>
                  <a:srgbClr val="68676C"/>
                </a:solidFill>
              </a:rPr>
              <a:t>, </a:t>
            </a:r>
            <a:r>
              <a:rPr lang="en-NZ" altLang="nl-BE" sz="2400" dirty="0" err="1">
                <a:solidFill>
                  <a:srgbClr val="68676C"/>
                </a:solidFill>
              </a:rPr>
              <a:t>dan</a:t>
            </a:r>
            <a:r>
              <a:rPr lang="en-NZ" altLang="nl-BE" sz="2400" dirty="0">
                <a:solidFill>
                  <a:srgbClr val="68676C"/>
                </a:solidFill>
              </a:rPr>
              <a:t> de </a:t>
            </a:r>
            <a:r>
              <a:rPr lang="en-NZ" altLang="nl-BE" sz="2400" dirty="0" err="1">
                <a:solidFill>
                  <a:srgbClr val="68676C"/>
                </a:solidFill>
              </a:rPr>
              <a:t>andere</a:t>
            </a:r>
            <a:r>
              <a:rPr lang="en-NZ" altLang="nl-BE" sz="2400" dirty="0">
                <a:solidFill>
                  <a:srgbClr val="68676C"/>
                </a:solidFill>
              </a:rPr>
              <a:t> </a:t>
            </a:r>
            <a:r>
              <a:rPr lang="en-NZ" altLang="nl-BE" sz="2400" dirty="0" err="1">
                <a:solidFill>
                  <a:srgbClr val="68676C"/>
                </a:solidFill>
              </a:rPr>
              <a:t>waarde</a:t>
            </a:r>
            <a:r>
              <a:rPr lang="en-NZ" altLang="nl-BE" sz="2400" dirty="0">
                <a:solidFill>
                  <a:srgbClr val="68676C"/>
                </a:solidFill>
              </a:rPr>
              <a:t> </a:t>
            </a:r>
            <a:r>
              <a:rPr lang="en-NZ" altLang="nl-BE" sz="2400" dirty="0" err="1">
                <a:solidFill>
                  <a:srgbClr val="68676C"/>
                </a:solidFill>
              </a:rPr>
              <a:t>enzoverder</a:t>
            </a:r>
            <a:endParaRPr lang="en-NZ" altLang="nl-BE" sz="2400" dirty="0">
              <a:solidFill>
                <a:srgbClr val="68676C"/>
              </a:solidFill>
            </a:endParaRPr>
          </a:p>
          <a:p>
            <a:pPr marL="528638" indent="-523875" eaLnBrk="1" hangingPunct="1">
              <a:spcBef>
                <a:spcPts val="600"/>
              </a:spcBef>
              <a:buClr>
                <a:srgbClr val="97000C"/>
              </a:buClr>
              <a:buSzPct val="90000"/>
              <a:buFont typeface="Times New Roman" panose="02020603050405020304" pitchFamily="18" charset="0"/>
              <a:buAutoNum type="arabicPeriod" startAt="2"/>
              <a:defRPr/>
            </a:pPr>
            <a:r>
              <a:rPr lang="en-NZ" altLang="nl-BE" sz="2400" dirty="0" err="1">
                <a:solidFill>
                  <a:srgbClr val="68676C"/>
                </a:solidFill>
              </a:rPr>
              <a:t>Volgende</a:t>
            </a:r>
            <a:r>
              <a:rPr lang="en-NZ" altLang="nl-BE" sz="2400" dirty="0">
                <a:solidFill>
                  <a:srgbClr val="68676C"/>
                </a:solidFill>
              </a:rPr>
              <a:t> </a:t>
            </a:r>
            <a:r>
              <a:rPr lang="en-NZ" altLang="nl-BE" sz="2400" dirty="0" err="1">
                <a:solidFill>
                  <a:srgbClr val="68676C"/>
                </a:solidFill>
              </a:rPr>
              <a:t>rij</a:t>
            </a:r>
            <a:r>
              <a:rPr lang="en-NZ" altLang="nl-BE" sz="2400" dirty="0">
                <a:solidFill>
                  <a:srgbClr val="68676C"/>
                </a:solidFill>
              </a:rPr>
              <a:t>, begin </a:t>
            </a:r>
            <a:r>
              <a:rPr lang="en-NZ" altLang="nl-BE" sz="2400" dirty="0" err="1">
                <a:solidFill>
                  <a:srgbClr val="68676C"/>
                </a:solidFill>
              </a:rPr>
              <a:t>terug</a:t>
            </a:r>
            <a:r>
              <a:rPr lang="en-NZ" altLang="nl-BE" sz="2400" dirty="0">
                <a:solidFill>
                  <a:srgbClr val="68676C"/>
                </a:solidFill>
              </a:rPr>
              <a:t> </a:t>
            </a:r>
            <a:r>
              <a:rPr lang="en-NZ" altLang="nl-BE" sz="2400" dirty="0" err="1">
                <a:solidFill>
                  <a:srgbClr val="68676C"/>
                </a:solidFill>
              </a:rPr>
              <a:t>bij</a:t>
            </a:r>
            <a:r>
              <a:rPr lang="en-NZ" altLang="nl-BE" sz="2400" dirty="0">
                <a:solidFill>
                  <a:srgbClr val="68676C"/>
                </a:solidFill>
              </a:rPr>
              <a:t> </a:t>
            </a:r>
            <a:r>
              <a:rPr lang="en-NZ" altLang="nl-BE" sz="2400" dirty="0" err="1">
                <a:solidFill>
                  <a:srgbClr val="68676C"/>
                </a:solidFill>
              </a:rPr>
              <a:t>stap</a:t>
            </a:r>
            <a:r>
              <a:rPr lang="en-NZ" altLang="nl-BE" sz="2400" dirty="0">
                <a:solidFill>
                  <a:srgbClr val="68676C"/>
                </a:solidFill>
              </a:rPr>
              <a:t> 1</a:t>
            </a:r>
          </a:p>
        </p:txBody>
      </p:sp>
      <p:sp>
        <p:nvSpPr>
          <p:cNvPr id="45060" name="Text Box 3">
            <a:extLst>
              <a:ext uri="{FF2B5EF4-FFF2-40B4-BE49-F238E27FC236}">
                <a16:creationId xmlns:a16="http://schemas.microsoft.com/office/drawing/2014/main" id="{A5FEF928-B4AE-F84D-AB41-9416F65F4850}"/>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17926435-D135-9A44-96BB-85D80056037A}" type="slidenum">
              <a:rPr lang="nl-NL" altLang="nl-BE" sz="1200"/>
              <a:pPr algn="r" eaLnBrk="1" hangingPunct="1">
                <a:spcBef>
                  <a:spcPct val="0"/>
                </a:spcBef>
                <a:buClrTx/>
                <a:buFontTx/>
                <a:buNone/>
              </a:pPr>
              <a:t>16</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Text Box 1">
            <a:extLst>
              <a:ext uri="{FF2B5EF4-FFF2-40B4-BE49-F238E27FC236}">
                <a16:creationId xmlns:a16="http://schemas.microsoft.com/office/drawing/2014/main" id="{51246711-AD1C-F445-BD21-77048BC61A17}"/>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graphicFrame>
        <p:nvGraphicFramePr>
          <p:cNvPr id="30722" name="Group 2">
            <a:extLst>
              <a:ext uri="{FF2B5EF4-FFF2-40B4-BE49-F238E27FC236}">
                <a16:creationId xmlns:a16="http://schemas.microsoft.com/office/drawing/2014/main" id="{256CCF2A-9795-824B-8399-E1C221499E18}"/>
              </a:ext>
            </a:extLst>
          </p:cNvPr>
          <p:cNvGraphicFramePr>
            <a:graphicFrameLocks noGrp="1"/>
          </p:cNvGraphicFramePr>
          <p:nvPr/>
        </p:nvGraphicFramePr>
        <p:xfrm>
          <a:off x="1847851" y="1196975"/>
          <a:ext cx="8499475" cy="2000250"/>
        </p:xfrm>
        <a:graphic>
          <a:graphicData uri="http://schemas.openxmlformats.org/drawingml/2006/table">
            <a:tbl>
              <a:tblPr/>
              <a:tblGrid>
                <a:gridCol w="2511425">
                  <a:extLst>
                    <a:ext uri="{9D8B030D-6E8A-4147-A177-3AD203B41FA5}">
                      <a16:colId xmlns:a16="http://schemas.microsoft.com/office/drawing/2014/main" val="602417881"/>
                    </a:ext>
                  </a:extLst>
                </a:gridCol>
                <a:gridCol w="5988050">
                  <a:extLst>
                    <a:ext uri="{9D8B030D-6E8A-4147-A177-3AD203B41FA5}">
                      <a16:colId xmlns:a16="http://schemas.microsoft.com/office/drawing/2014/main" val="1033276145"/>
                    </a:ext>
                  </a:extLst>
                </a:gridCol>
              </a:tblGrid>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nl-BE" altLang="nl-BE" sz="2000" b="1"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1" i="0" u="none" strike="noStrike" cap="none" normalizeH="0" baseline="0">
                          <a:ln>
                            <a:noFill/>
                          </a:ln>
                          <a:solidFill>
                            <a:srgbClr val="3F3F3F"/>
                          </a:solidFill>
                          <a:effectLst/>
                          <a:latin typeface="Arial" panose="020B0604020202020204" pitchFamily="34" charset="0"/>
                          <a:cs typeface="Arial" panose="020B0604020202020204" pitchFamily="34" charset="0"/>
                        </a:rPr>
                        <a:t>Values</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343215311"/>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c1</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40320" marR="4032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07625414"/>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c2</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40320" marR="4032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0386055"/>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c3</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40320" marR="4032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8241328"/>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c4</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A/B/C</a:t>
                      </a:r>
                    </a:p>
                  </a:txBody>
                  <a:tcPr marL="40320" marR="4032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3302036"/>
                  </a:ext>
                </a:extLst>
              </a:tr>
            </a:tbl>
          </a:graphicData>
        </a:graphic>
      </p:graphicFrame>
      <p:sp>
        <p:nvSpPr>
          <p:cNvPr id="47127" name="Text Box 36">
            <a:extLst>
              <a:ext uri="{FF2B5EF4-FFF2-40B4-BE49-F238E27FC236}">
                <a16:creationId xmlns:a16="http://schemas.microsoft.com/office/drawing/2014/main" id="{8F59CBE5-F171-224E-85CF-670FC89E4870}"/>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578A3CB7-816D-8240-B65B-5362C2B50262}" type="slidenum">
              <a:rPr lang="nl-NL" altLang="nl-BE" sz="1200"/>
              <a:pPr algn="r" eaLnBrk="1" hangingPunct="1">
                <a:spcBef>
                  <a:spcPct val="0"/>
                </a:spcBef>
                <a:buClrTx/>
                <a:buFontTx/>
                <a:buNone/>
              </a:pPr>
              <a:t>17</a:t>
            </a:fld>
            <a:endParaRPr lang="nl-NL" altLang="nl-BE" sz="1200"/>
          </a:p>
        </p:txBody>
      </p:sp>
      <p:graphicFrame>
        <p:nvGraphicFramePr>
          <p:cNvPr id="30757" name="Group 37">
            <a:extLst>
              <a:ext uri="{FF2B5EF4-FFF2-40B4-BE49-F238E27FC236}">
                <a16:creationId xmlns:a16="http://schemas.microsoft.com/office/drawing/2014/main" id="{6E80E53E-D531-3B4D-8CE5-115D0774A144}"/>
              </a:ext>
            </a:extLst>
          </p:cNvPr>
          <p:cNvGraphicFramePr>
            <a:graphicFrameLocks noGrp="1"/>
          </p:cNvGraphicFramePr>
          <p:nvPr/>
        </p:nvGraphicFramePr>
        <p:xfrm>
          <a:off x="1524001" y="4143375"/>
          <a:ext cx="2005013" cy="2000250"/>
        </p:xfrm>
        <a:graphic>
          <a:graphicData uri="http://schemas.openxmlformats.org/drawingml/2006/table">
            <a:tbl>
              <a:tblPr/>
              <a:tblGrid>
                <a:gridCol w="590550">
                  <a:extLst>
                    <a:ext uri="{9D8B030D-6E8A-4147-A177-3AD203B41FA5}">
                      <a16:colId xmlns:a16="http://schemas.microsoft.com/office/drawing/2014/main" val="35896074"/>
                    </a:ext>
                  </a:extLst>
                </a:gridCol>
                <a:gridCol w="1414463">
                  <a:extLst>
                    <a:ext uri="{9D8B030D-6E8A-4147-A177-3AD203B41FA5}">
                      <a16:colId xmlns:a16="http://schemas.microsoft.com/office/drawing/2014/main" val="605431831"/>
                    </a:ext>
                  </a:extLst>
                </a:gridCol>
              </a:tblGrid>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nl-BE" altLang="nl-BE" sz="2000" b="1"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1" i="0" u="none" strike="noStrike" cap="none" normalizeH="0" baseline="0">
                          <a:ln>
                            <a:noFill/>
                          </a:ln>
                          <a:solidFill>
                            <a:srgbClr val="3F3F3F"/>
                          </a:solidFill>
                          <a:effectLst/>
                          <a:latin typeface="Arial" panose="020B0604020202020204" pitchFamily="34" charset="0"/>
                          <a:cs typeface="Arial" panose="020B0604020202020204" pitchFamily="34" charset="0"/>
                        </a:rPr>
                        <a:t>Values</a:t>
                      </a:r>
                    </a:p>
                  </a:txBody>
                  <a:tcPr marL="9360" marR="936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98245693"/>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c1</a:t>
                      </a:r>
                    </a:p>
                  </a:txBody>
                  <a:tcPr marL="9360" marR="936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nl-BE"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9360" marR="936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74536807"/>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c2</a:t>
                      </a:r>
                    </a:p>
                  </a:txBody>
                  <a:tcPr marL="9360" marR="936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9360" marR="936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0512061"/>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c3</a:t>
                      </a:r>
                    </a:p>
                  </a:txBody>
                  <a:tcPr marL="9360" marR="936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nl-BE"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9360" marR="936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3500201"/>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c4</a:t>
                      </a:r>
                    </a:p>
                  </a:txBody>
                  <a:tcPr marL="9360" marR="936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nl-BE"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A,B,C</a:t>
                      </a:r>
                    </a:p>
                  </a:txBody>
                  <a:tcPr marL="9360" marR="936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31479266"/>
                  </a:ext>
                </a:extLst>
              </a:tr>
            </a:tbl>
          </a:graphicData>
        </a:graphic>
      </p:graphicFrame>
      <p:graphicFrame>
        <p:nvGraphicFramePr>
          <p:cNvPr id="30791" name="Group 71">
            <a:extLst>
              <a:ext uri="{FF2B5EF4-FFF2-40B4-BE49-F238E27FC236}">
                <a16:creationId xmlns:a16="http://schemas.microsoft.com/office/drawing/2014/main" id="{0B06BA58-76F4-A840-93D5-38B6A082768B}"/>
              </a:ext>
            </a:extLst>
          </p:cNvPr>
          <p:cNvGraphicFramePr>
            <a:graphicFrameLocks noGrp="1"/>
          </p:cNvGraphicFramePr>
          <p:nvPr/>
        </p:nvGraphicFramePr>
        <p:xfrm>
          <a:off x="3524250" y="4143375"/>
          <a:ext cx="7145338" cy="374650"/>
        </p:xfrm>
        <a:graphic>
          <a:graphicData uri="http://schemas.openxmlformats.org/drawingml/2006/table">
            <a:tbl>
              <a:tblPr/>
              <a:tblGrid>
                <a:gridCol w="296863">
                  <a:extLst>
                    <a:ext uri="{9D8B030D-6E8A-4147-A177-3AD203B41FA5}">
                      <a16:colId xmlns:a16="http://schemas.microsoft.com/office/drawing/2014/main" val="3104879867"/>
                    </a:ext>
                  </a:extLst>
                </a:gridCol>
                <a:gridCol w="298450">
                  <a:extLst>
                    <a:ext uri="{9D8B030D-6E8A-4147-A177-3AD203B41FA5}">
                      <a16:colId xmlns:a16="http://schemas.microsoft.com/office/drawing/2014/main" val="593525415"/>
                    </a:ext>
                  </a:extLst>
                </a:gridCol>
                <a:gridCol w="296862">
                  <a:extLst>
                    <a:ext uri="{9D8B030D-6E8A-4147-A177-3AD203B41FA5}">
                      <a16:colId xmlns:a16="http://schemas.microsoft.com/office/drawing/2014/main" val="2043338264"/>
                    </a:ext>
                  </a:extLst>
                </a:gridCol>
                <a:gridCol w="298450">
                  <a:extLst>
                    <a:ext uri="{9D8B030D-6E8A-4147-A177-3AD203B41FA5}">
                      <a16:colId xmlns:a16="http://schemas.microsoft.com/office/drawing/2014/main" val="1135626854"/>
                    </a:ext>
                  </a:extLst>
                </a:gridCol>
                <a:gridCol w="296863">
                  <a:extLst>
                    <a:ext uri="{9D8B030D-6E8A-4147-A177-3AD203B41FA5}">
                      <a16:colId xmlns:a16="http://schemas.microsoft.com/office/drawing/2014/main" val="2781278897"/>
                    </a:ext>
                  </a:extLst>
                </a:gridCol>
                <a:gridCol w="298450">
                  <a:extLst>
                    <a:ext uri="{9D8B030D-6E8A-4147-A177-3AD203B41FA5}">
                      <a16:colId xmlns:a16="http://schemas.microsoft.com/office/drawing/2014/main" val="426309464"/>
                    </a:ext>
                  </a:extLst>
                </a:gridCol>
                <a:gridCol w="296862">
                  <a:extLst>
                    <a:ext uri="{9D8B030D-6E8A-4147-A177-3AD203B41FA5}">
                      <a16:colId xmlns:a16="http://schemas.microsoft.com/office/drawing/2014/main" val="4222340245"/>
                    </a:ext>
                  </a:extLst>
                </a:gridCol>
                <a:gridCol w="298450">
                  <a:extLst>
                    <a:ext uri="{9D8B030D-6E8A-4147-A177-3AD203B41FA5}">
                      <a16:colId xmlns:a16="http://schemas.microsoft.com/office/drawing/2014/main" val="908567583"/>
                    </a:ext>
                  </a:extLst>
                </a:gridCol>
                <a:gridCol w="296863">
                  <a:extLst>
                    <a:ext uri="{9D8B030D-6E8A-4147-A177-3AD203B41FA5}">
                      <a16:colId xmlns:a16="http://schemas.microsoft.com/office/drawing/2014/main" val="1610622604"/>
                    </a:ext>
                  </a:extLst>
                </a:gridCol>
                <a:gridCol w="298450">
                  <a:extLst>
                    <a:ext uri="{9D8B030D-6E8A-4147-A177-3AD203B41FA5}">
                      <a16:colId xmlns:a16="http://schemas.microsoft.com/office/drawing/2014/main" val="4247269019"/>
                    </a:ext>
                  </a:extLst>
                </a:gridCol>
                <a:gridCol w="296862">
                  <a:extLst>
                    <a:ext uri="{9D8B030D-6E8A-4147-A177-3AD203B41FA5}">
                      <a16:colId xmlns:a16="http://schemas.microsoft.com/office/drawing/2014/main" val="3757773674"/>
                    </a:ext>
                  </a:extLst>
                </a:gridCol>
                <a:gridCol w="300038">
                  <a:extLst>
                    <a:ext uri="{9D8B030D-6E8A-4147-A177-3AD203B41FA5}">
                      <a16:colId xmlns:a16="http://schemas.microsoft.com/office/drawing/2014/main" val="3081714352"/>
                    </a:ext>
                  </a:extLst>
                </a:gridCol>
                <a:gridCol w="296862">
                  <a:extLst>
                    <a:ext uri="{9D8B030D-6E8A-4147-A177-3AD203B41FA5}">
                      <a16:colId xmlns:a16="http://schemas.microsoft.com/office/drawing/2014/main" val="3954369158"/>
                    </a:ext>
                  </a:extLst>
                </a:gridCol>
                <a:gridCol w="298450">
                  <a:extLst>
                    <a:ext uri="{9D8B030D-6E8A-4147-A177-3AD203B41FA5}">
                      <a16:colId xmlns:a16="http://schemas.microsoft.com/office/drawing/2014/main" val="66208301"/>
                    </a:ext>
                  </a:extLst>
                </a:gridCol>
                <a:gridCol w="296863">
                  <a:extLst>
                    <a:ext uri="{9D8B030D-6E8A-4147-A177-3AD203B41FA5}">
                      <a16:colId xmlns:a16="http://schemas.microsoft.com/office/drawing/2014/main" val="1905949049"/>
                    </a:ext>
                  </a:extLst>
                </a:gridCol>
                <a:gridCol w="298450">
                  <a:extLst>
                    <a:ext uri="{9D8B030D-6E8A-4147-A177-3AD203B41FA5}">
                      <a16:colId xmlns:a16="http://schemas.microsoft.com/office/drawing/2014/main" val="282675469"/>
                    </a:ext>
                  </a:extLst>
                </a:gridCol>
                <a:gridCol w="296862">
                  <a:extLst>
                    <a:ext uri="{9D8B030D-6E8A-4147-A177-3AD203B41FA5}">
                      <a16:colId xmlns:a16="http://schemas.microsoft.com/office/drawing/2014/main" val="3847405605"/>
                    </a:ext>
                  </a:extLst>
                </a:gridCol>
                <a:gridCol w="298450">
                  <a:extLst>
                    <a:ext uri="{9D8B030D-6E8A-4147-A177-3AD203B41FA5}">
                      <a16:colId xmlns:a16="http://schemas.microsoft.com/office/drawing/2014/main" val="2291666887"/>
                    </a:ext>
                  </a:extLst>
                </a:gridCol>
                <a:gridCol w="296863">
                  <a:extLst>
                    <a:ext uri="{9D8B030D-6E8A-4147-A177-3AD203B41FA5}">
                      <a16:colId xmlns:a16="http://schemas.microsoft.com/office/drawing/2014/main" val="2965297681"/>
                    </a:ext>
                  </a:extLst>
                </a:gridCol>
                <a:gridCol w="298450">
                  <a:extLst>
                    <a:ext uri="{9D8B030D-6E8A-4147-A177-3AD203B41FA5}">
                      <a16:colId xmlns:a16="http://schemas.microsoft.com/office/drawing/2014/main" val="344087429"/>
                    </a:ext>
                  </a:extLst>
                </a:gridCol>
                <a:gridCol w="296862">
                  <a:extLst>
                    <a:ext uri="{9D8B030D-6E8A-4147-A177-3AD203B41FA5}">
                      <a16:colId xmlns:a16="http://schemas.microsoft.com/office/drawing/2014/main" val="1599860745"/>
                    </a:ext>
                  </a:extLst>
                </a:gridCol>
                <a:gridCol w="298450">
                  <a:extLst>
                    <a:ext uri="{9D8B030D-6E8A-4147-A177-3AD203B41FA5}">
                      <a16:colId xmlns:a16="http://schemas.microsoft.com/office/drawing/2014/main" val="456793351"/>
                    </a:ext>
                  </a:extLst>
                </a:gridCol>
                <a:gridCol w="296863">
                  <a:extLst>
                    <a:ext uri="{9D8B030D-6E8A-4147-A177-3AD203B41FA5}">
                      <a16:colId xmlns:a16="http://schemas.microsoft.com/office/drawing/2014/main" val="3523598286"/>
                    </a:ext>
                  </a:extLst>
                </a:gridCol>
                <a:gridCol w="298450">
                  <a:extLst>
                    <a:ext uri="{9D8B030D-6E8A-4147-A177-3AD203B41FA5}">
                      <a16:colId xmlns:a16="http://schemas.microsoft.com/office/drawing/2014/main" val="1793225027"/>
                    </a:ext>
                  </a:extLst>
                </a:gridCol>
              </a:tblGrid>
              <a:tr h="3746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3</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4</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5</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6</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7</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8</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9</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10</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11</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12</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13</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14</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15</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16</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17</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18</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19</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20</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21</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22</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23</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24</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33920712"/>
                  </a:ext>
                </a:extLst>
              </a:tr>
            </a:tbl>
          </a:graphicData>
        </a:graphic>
      </p:graphicFrame>
      <p:graphicFrame>
        <p:nvGraphicFramePr>
          <p:cNvPr id="30881" name="Group 161">
            <a:extLst>
              <a:ext uri="{FF2B5EF4-FFF2-40B4-BE49-F238E27FC236}">
                <a16:creationId xmlns:a16="http://schemas.microsoft.com/office/drawing/2014/main" id="{13069641-CC90-F044-AF07-45B28E4B580C}"/>
              </a:ext>
            </a:extLst>
          </p:cNvPr>
          <p:cNvGraphicFramePr>
            <a:graphicFrameLocks noGrp="1"/>
          </p:cNvGraphicFramePr>
          <p:nvPr/>
        </p:nvGraphicFramePr>
        <p:xfrm>
          <a:off x="3524250" y="4500563"/>
          <a:ext cx="7145338" cy="431800"/>
        </p:xfrm>
        <a:graphic>
          <a:graphicData uri="http://schemas.openxmlformats.org/drawingml/2006/table">
            <a:tbl>
              <a:tblPr/>
              <a:tblGrid>
                <a:gridCol w="296863">
                  <a:extLst>
                    <a:ext uri="{9D8B030D-6E8A-4147-A177-3AD203B41FA5}">
                      <a16:colId xmlns:a16="http://schemas.microsoft.com/office/drawing/2014/main" val="3909881032"/>
                    </a:ext>
                  </a:extLst>
                </a:gridCol>
                <a:gridCol w="298450">
                  <a:extLst>
                    <a:ext uri="{9D8B030D-6E8A-4147-A177-3AD203B41FA5}">
                      <a16:colId xmlns:a16="http://schemas.microsoft.com/office/drawing/2014/main" val="1916843340"/>
                    </a:ext>
                  </a:extLst>
                </a:gridCol>
                <a:gridCol w="296862">
                  <a:extLst>
                    <a:ext uri="{9D8B030D-6E8A-4147-A177-3AD203B41FA5}">
                      <a16:colId xmlns:a16="http://schemas.microsoft.com/office/drawing/2014/main" val="3401104746"/>
                    </a:ext>
                  </a:extLst>
                </a:gridCol>
                <a:gridCol w="298450">
                  <a:extLst>
                    <a:ext uri="{9D8B030D-6E8A-4147-A177-3AD203B41FA5}">
                      <a16:colId xmlns:a16="http://schemas.microsoft.com/office/drawing/2014/main" val="2810538644"/>
                    </a:ext>
                  </a:extLst>
                </a:gridCol>
                <a:gridCol w="296863">
                  <a:extLst>
                    <a:ext uri="{9D8B030D-6E8A-4147-A177-3AD203B41FA5}">
                      <a16:colId xmlns:a16="http://schemas.microsoft.com/office/drawing/2014/main" val="3911098527"/>
                    </a:ext>
                  </a:extLst>
                </a:gridCol>
                <a:gridCol w="298450">
                  <a:extLst>
                    <a:ext uri="{9D8B030D-6E8A-4147-A177-3AD203B41FA5}">
                      <a16:colId xmlns:a16="http://schemas.microsoft.com/office/drawing/2014/main" val="2179264506"/>
                    </a:ext>
                  </a:extLst>
                </a:gridCol>
                <a:gridCol w="296862">
                  <a:extLst>
                    <a:ext uri="{9D8B030D-6E8A-4147-A177-3AD203B41FA5}">
                      <a16:colId xmlns:a16="http://schemas.microsoft.com/office/drawing/2014/main" val="2985866310"/>
                    </a:ext>
                  </a:extLst>
                </a:gridCol>
                <a:gridCol w="298450">
                  <a:extLst>
                    <a:ext uri="{9D8B030D-6E8A-4147-A177-3AD203B41FA5}">
                      <a16:colId xmlns:a16="http://schemas.microsoft.com/office/drawing/2014/main" val="476519858"/>
                    </a:ext>
                  </a:extLst>
                </a:gridCol>
                <a:gridCol w="296863">
                  <a:extLst>
                    <a:ext uri="{9D8B030D-6E8A-4147-A177-3AD203B41FA5}">
                      <a16:colId xmlns:a16="http://schemas.microsoft.com/office/drawing/2014/main" val="3923674374"/>
                    </a:ext>
                  </a:extLst>
                </a:gridCol>
                <a:gridCol w="298450">
                  <a:extLst>
                    <a:ext uri="{9D8B030D-6E8A-4147-A177-3AD203B41FA5}">
                      <a16:colId xmlns:a16="http://schemas.microsoft.com/office/drawing/2014/main" val="3762346816"/>
                    </a:ext>
                  </a:extLst>
                </a:gridCol>
                <a:gridCol w="296862">
                  <a:extLst>
                    <a:ext uri="{9D8B030D-6E8A-4147-A177-3AD203B41FA5}">
                      <a16:colId xmlns:a16="http://schemas.microsoft.com/office/drawing/2014/main" val="1043482796"/>
                    </a:ext>
                  </a:extLst>
                </a:gridCol>
                <a:gridCol w="300038">
                  <a:extLst>
                    <a:ext uri="{9D8B030D-6E8A-4147-A177-3AD203B41FA5}">
                      <a16:colId xmlns:a16="http://schemas.microsoft.com/office/drawing/2014/main" val="3056161546"/>
                    </a:ext>
                  </a:extLst>
                </a:gridCol>
                <a:gridCol w="296862">
                  <a:extLst>
                    <a:ext uri="{9D8B030D-6E8A-4147-A177-3AD203B41FA5}">
                      <a16:colId xmlns:a16="http://schemas.microsoft.com/office/drawing/2014/main" val="1866205695"/>
                    </a:ext>
                  </a:extLst>
                </a:gridCol>
                <a:gridCol w="298450">
                  <a:extLst>
                    <a:ext uri="{9D8B030D-6E8A-4147-A177-3AD203B41FA5}">
                      <a16:colId xmlns:a16="http://schemas.microsoft.com/office/drawing/2014/main" val="501306881"/>
                    </a:ext>
                  </a:extLst>
                </a:gridCol>
                <a:gridCol w="296863">
                  <a:extLst>
                    <a:ext uri="{9D8B030D-6E8A-4147-A177-3AD203B41FA5}">
                      <a16:colId xmlns:a16="http://schemas.microsoft.com/office/drawing/2014/main" val="4011721684"/>
                    </a:ext>
                  </a:extLst>
                </a:gridCol>
                <a:gridCol w="298450">
                  <a:extLst>
                    <a:ext uri="{9D8B030D-6E8A-4147-A177-3AD203B41FA5}">
                      <a16:colId xmlns:a16="http://schemas.microsoft.com/office/drawing/2014/main" val="3875300673"/>
                    </a:ext>
                  </a:extLst>
                </a:gridCol>
                <a:gridCol w="296862">
                  <a:extLst>
                    <a:ext uri="{9D8B030D-6E8A-4147-A177-3AD203B41FA5}">
                      <a16:colId xmlns:a16="http://schemas.microsoft.com/office/drawing/2014/main" val="938540068"/>
                    </a:ext>
                  </a:extLst>
                </a:gridCol>
                <a:gridCol w="298450">
                  <a:extLst>
                    <a:ext uri="{9D8B030D-6E8A-4147-A177-3AD203B41FA5}">
                      <a16:colId xmlns:a16="http://schemas.microsoft.com/office/drawing/2014/main" val="3566356514"/>
                    </a:ext>
                  </a:extLst>
                </a:gridCol>
                <a:gridCol w="296863">
                  <a:extLst>
                    <a:ext uri="{9D8B030D-6E8A-4147-A177-3AD203B41FA5}">
                      <a16:colId xmlns:a16="http://schemas.microsoft.com/office/drawing/2014/main" val="3884752235"/>
                    </a:ext>
                  </a:extLst>
                </a:gridCol>
                <a:gridCol w="298450">
                  <a:extLst>
                    <a:ext uri="{9D8B030D-6E8A-4147-A177-3AD203B41FA5}">
                      <a16:colId xmlns:a16="http://schemas.microsoft.com/office/drawing/2014/main" val="1006029650"/>
                    </a:ext>
                  </a:extLst>
                </a:gridCol>
                <a:gridCol w="296862">
                  <a:extLst>
                    <a:ext uri="{9D8B030D-6E8A-4147-A177-3AD203B41FA5}">
                      <a16:colId xmlns:a16="http://schemas.microsoft.com/office/drawing/2014/main" val="2330814182"/>
                    </a:ext>
                  </a:extLst>
                </a:gridCol>
                <a:gridCol w="298450">
                  <a:extLst>
                    <a:ext uri="{9D8B030D-6E8A-4147-A177-3AD203B41FA5}">
                      <a16:colId xmlns:a16="http://schemas.microsoft.com/office/drawing/2014/main" val="2925499394"/>
                    </a:ext>
                  </a:extLst>
                </a:gridCol>
                <a:gridCol w="296863">
                  <a:extLst>
                    <a:ext uri="{9D8B030D-6E8A-4147-A177-3AD203B41FA5}">
                      <a16:colId xmlns:a16="http://schemas.microsoft.com/office/drawing/2014/main" val="1718383388"/>
                    </a:ext>
                  </a:extLst>
                </a:gridCol>
                <a:gridCol w="298450">
                  <a:extLst>
                    <a:ext uri="{9D8B030D-6E8A-4147-A177-3AD203B41FA5}">
                      <a16:colId xmlns:a16="http://schemas.microsoft.com/office/drawing/2014/main" val="2520958720"/>
                    </a:ext>
                  </a:extLst>
                </a:gridCol>
              </a:tblGrid>
              <a:tr h="43180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877002"/>
                  </a:ext>
                </a:extLst>
              </a:tr>
            </a:tbl>
          </a:graphicData>
        </a:graphic>
      </p:graphicFrame>
      <p:graphicFrame>
        <p:nvGraphicFramePr>
          <p:cNvPr id="30979" name="Group 259">
            <a:extLst>
              <a:ext uri="{FF2B5EF4-FFF2-40B4-BE49-F238E27FC236}">
                <a16:creationId xmlns:a16="http://schemas.microsoft.com/office/drawing/2014/main" id="{B4794F62-0C05-3B48-9D5C-9A5F5682AAD1}"/>
              </a:ext>
            </a:extLst>
          </p:cNvPr>
          <p:cNvGraphicFramePr>
            <a:graphicFrameLocks noGrp="1"/>
          </p:cNvGraphicFramePr>
          <p:nvPr/>
        </p:nvGraphicFramePr>
        <p:xfrm>
          <a:off x="3524250" y="4929188"/>
          <a:ext cx="7145338" cy="431800"/>
        </p:xfrm>
        <a:graphic>
          <a:graphicData uri="http://schemas.openxmlformats.org/drawingml/2006/table">
            <a:tbl>
              <a:tblPr/>
              <a:tblGrid>
                <a:gridCol w="296863">
                  <a:extLst>
                    <a:ext uri="{9D8B030D-6E8A-4147-A177-3AD203B41FA5}">
                      <a16:colId xmlns:a16="http://schemas.microsoft.com/office/drawing/2014/main" val="973180254"/>
                    </a:ext>
                  </a:extLst>
                </a:gridCol>
                <a:gridCol w="298450">
                  <a:extLst>
                    <a:ext uri="{9D8B030D-6E8A-4147-A177-3AD203B41FA5}">
                      <a16:colId xmlns:a16="http://schemas.microsoft.com/office/drawing/2014/main" val="1593903386"/>
                    </a:ext>
                  </a:extLst>
                </a:gridCol>
                <a:gridCol w="296862">
                  <a:extLst>
                    <a:ext uri="{9D8B030D-6E8A-4147-A177-3AD203B41FA5}">
                      <a16:colId xmlns:a16="http://schemas.microsoft.com/office/drawing/2014/main" val="2682296782"/>
                    </a:ext>
                  </a:extLst>
                </a:gridCol>
                <a:gridCol w="298450">
                  <a:extLst>
                    <a:ext uri="{9D8B030D-6E8A-4147-A177-3AD203B41FA5}">
                      <a16:colId xmlns:a16="http://schemas.microsoft.com/office/drawing/2014/main" val="181228768"/>
                    </a:ext>
                  </a:extLst>
                </a:gridCol>
                <a:gridCol w="296863">
                  <a:extLst>
                    <a:ext uri="{9D8B030D-6E8A-4147-A177-3AD203B41FA5}">
                      <a16:colId xmlns:a16="http://schemas.microsoft.com/office/drawing/2014/main" val="3199328203"/>
                    </a:ext>
                  </a:extLst>
                </a:gridCol>
                <a:gridCol w="298450">
                  <a:extLst>
                    <a:ext uri="{9D8B030D-6E8A-4147-A177-3AD203B41FA5}">
                      <a16:colId xmlns:a16="http://schemas.microsoft.com/office/drawing/2014/main" val="2853483983"/>
                    </a:ext>
                  </a:extLst>
                </a:gridCol>
                <a:gridCol w="296862">
                  <a:extLst>
                    <a:ext uri="{9D8B030D-6E8A-4147-A177-3AD203B41FA5}">
                      <a16:colId xmlns:a16="http://schemas.microsoft.com/office/drawing/2014/main" val="4195407306"/>
                    </a:ext>
                  </a:extLst>
                </a:gridCol>
                <a:gridCol w="298450">
                  <a:extLst>
                    <a:ext uri="{9D8B030D-6E8A-4147-A177-3AD203B41FA5}">
                      <a16:colId xmlns:a16="http://schemas.microsoft.com/office/drawing/2014/main" val="3930286026"/>
                    </a:ext>
                  </a:extLst>
                </a:gridCol>
                <a:gridCol w="296863">
                  <a:extLst>
                    <a:ext uri="{9D8B030D-6E8A-4147-A177-3AD203B41FA5}">
                      <a16:colId xmlns:a16="http://schemas.microsoft.com/office/drawing/2014/main" val="3426788471"/>
                    </a:ext>
                  </a:extLst>
                </a:gridCol>
                <a:gridCol w="298450">
                  <a:extLst>
                    <a:ext uri="{9D8B030D-6E8A-4147-A177-3AD203B41FA5}">
                      <a16:colId xmlns:a16="http://schemas.microsoft.com/office/drawing/2014/main" val="3645461720"/>
                    </a:ext>
                  </a:extLst>
                </a:gridCol>
                <a:gridCol w="296862">
                  <a:extLst>
                    <a:ext uri="{9D8B030D-6E8A-4147-A177-3AD203B41FA5}">
                      <a16:colId xmlns:a16="http://schemas.microsoft.com/office/drawing/2014/main" val="2049650707"/>
                    </a:ext>
                  </a:extLst>
                </a:gridCol>
                <a:gridCol w="300038">
                  <a:extLst>
                    <a:ext uri="{9D8B030D-6E8A-4147-A177-3AD203B41FA5}">
                      <a16:colId xmlns:a16="http://schemas.microsoft.com/office/drawing/2014/main" val="1205850397"/>
                    </a:ext>
                  </a:extLst>
                </a:gridCol>
                <a:gridCol w="296862">
                  <a:extLst>
                    <a:ext uri="{9D8B030D-6E8A-4147-A177-3AD203B41FA5}">
                      <a16:colId xmlns:a16="http://schemas.microsoft.com/office/drawing/2014/main" val="1314390720"/>
                    </a:ext>
                  </a:extLst>
                </a:gridCol>
                <a:gridCol w="298450">
                  <a:extLst>
                    <a:ext uri="{9D8B030D-6E8A-4147-A177-3AD203B41FA5}">
                      <a16:colId xmlns:a16="http://schemas.microsoft.com/office/drawing/2014/main" val="658026629"/>
                    </a:ext>
                  </a:extLst>
                </a:gridCol>
                <a:gridCol w="296863">
                  <a:extLst>
                    <a:ext uri="{9D8B030D-6E8A-4147-A177-3AD203B41FA5}">
                      <a16:colId xmlns:a16="http://schemas.microsoft.com/office/drawing/2014/main" val="3214121870"/>
                    </a:ext>
                  </a:extLst>
                </a:gridCol>
                <a:gridCol w="298450">
                  <a:extLst>
                    <a:ext uri="{9D8B030D-6E8A-4147-A177-3AD203B41FA5}">
                      <a16:colId xmlns:a16="http://schemas.microsoft.com/office/drawing/2014/main" val="3668824310"/>
                    </a:ext>
                  </a:extLst>
                </a:gridCol>
                <a:gridCol w="296862">
                  <a:extLst>
                    <a:ext uri="{9D8B030D-6E8A-4147-A177-3AD203B41FA5}">
                      <a16:colId xmlns:a16="http://schemas.microsoft.com/office/drawing/2014/main" val="2704406814"/>
                    </a:ext>
                  </a:extLst>
                </a:gridCol>
                <a:gridCol w="298450">
                  <a:extLst>
                    <a:ext uri="{9D8B030D-6E8A-4147-A177-3AD203B41FA5}">
                      <a16:colId xmlns:a16="http://schemas.microsoft.com/office/drawing/2014/main" val="3980877876"/>
                    </a:ext>
                  </a:extLst>
                </a:gridCol>
                <a:gridCol w="296863">
                  <a:extLst>
                    <a:ext uri="{9D8B030D-6E8A-4147-A177-3AD203B41FA5}">
                      <a16:colId xmlns:a16="http://schemas.microsoft.com/office/drawing/2014/main" val="3029942338"/>
                    </a:ext>
                  </a:extLst>
                </a:gridCol>
                <a:gridCol w="298450">
                  <a:extLst>
                    <a:ext uri="{9D8B030D-6E8A-4147-A177-3AD203B41FA5}">
                      <a16:colId xmlns:a16="http://schemas.microsoft.com/office/drawing/2014/main" val="1059910848"/>
                    </a:ext>
                  </a:extLst>
                </a:gridCol>
                <a:gridCol w="296862">
                  <a:extLst>
                    <a:ext uri="{9D8B030D-6E8A-4147-A177-3AD203B41FA5}">
                      <a16:colId xmlns:a16="http://schemas.microsoft.com/office/drawing/2014/main" val="2849209154"/>
                    </a:ext>
                  </a:extLst>
                </a:gridCol>
                <a:gridCol w="298450">
                  <a:extLst>
                    <a:ext uri="{9D8B030D-6E8A-4147-A177-3AD203B41FA5}">
                      <a16:colId xmlns:a16="http://schemas.microsoft.com/office/drawing/2014/main" val="4054981401"/>
                    </a:ext>
                  </a:extLst>
                </a:gridCol>
                <a:gridCol w="296863">
                  <a:extLst>
                    <a:ext uri="{9D8B030D-6E8A-4147-A177-3AD203B41FA5}">
                      <a16:colId xmlns:a16="http://schemas.microsoft.com/office/drawing/2014/main" val="2681547103"/>
                    </a:ext>
                  </a:extLst>
                </a:gridCol>
                <a:gridCol w="298450">
                  <a:extLst>
                    <a:ext uri="{9D8B030D-6E8A-4147-A177-3AD203B41FA5}">
                      <a16:colId xmlns:a16="http://schemas.microsoft.com/office/drawing/2014/main" val="4216493897"/>
                    </a:ext>
                  </a:extLst>
                </a:gridCol>
              </a:tblGrid>
              <a:tr h="43180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7953536"/>
                  </a:ext>
                </a:extLst>
              </a:tr>
            </a:tbl>
          </a:graphicData>
        </a:graphic>
      </p:graphicFrame>
      <p:graphicFrame>
        <p:nvGraphicFramePr>
          <p:cNvPr id="31071" name="Group 351">
            <a:extLst>
              <a:ext uri="{FF2B5EF4-FFF2-40B4-BE49-F238E27FC236}">
                <a16:creationId xmlns:a16="http://schemas.microsoft.com/office/drawing/2014/main" id="{05F32CE4-AF81-564D-B5B8-150B04D64BFF}"/>
              </a:ext>
            </a:extLst>
          </p:cNvPr>
          <p:cNvGraphicFramePr>
            <a:graphicFrameLocks noGrp="1"/>
          </p:cNvGraphicFramePr>
          <p:nvPr/>
        </p:nvGraphicFramePr>
        <p:xfrm>
          <a:off x="3524250" y="5357813"/>
          <a:ext cx="7145338" cy="360362"/>
        </p:xfrm>
        <a:graphic>
          <a:graphicData uri="http://schemas.openxmlformats.org/drawingml/2006/table">
            <a:tbl>
              <a:tblPr/>
              <a:tblGrid>
                <a:gridCol w="296863">
                  <a:extLst>
                    <a:ext uri="{9D8B030D-6E8A-4147-A177-3AD203B41FA5}">
                      <a16:colId xmlns:a16="http://schemas.microsoft.com/office/drawing/2014/main" val="3161045925"/>
                    </a:ext>
                  </a:extLst>
                </a:gridCol>
                <a:gridCol w="298450">
                  <a:extLst>
                    <a:ext uri="{9D8B030D-6E8A-4147-A177-3AD203B41FA5}">
                      <a16:colId xmlns:a16="http://schemas.microsoft.com/office/drawing/2014/main" val="4064379031"/>
                    </a:ext>
                  </a:extLst>
                </a:gridCol>
                <a:gridCol w="296862">
                  <a:extLst>
                    <a:ext uri="{9D8B030D-6E8A-4147-A177-3AD203B41FA5}">
                      <a16:colId xmlns:a16="http://schemas.microsoft.com/office/drawing/2014/main" val="2981416624"/>
                    </a:ext>
                  </a:extLst>
                </a:gridCol>
                <a:gridCol w="298450">
                  <a:extLst>
                    <a:ext uri="{9D8B030D-6E8A-4147-A177-3AD203B41FA5}">
                      <a16:colId xmlns:a16="http://schemas.microsoft.com/office/drawing/2014/main" val="2285787721"/>
                    </a:ext>
                  </a:extLst>
                </a:gridCol>
                <a:gridCol w="296863">
                  <a:extLst>
                    <a:ext uri="{9D8B030D-6E8A-4147-A177-3AD203B41FA5}">
                      <a16:colId xmlns:a16="http://schemas.microsoft.com/office/drawing/2014/main" val="2210777880"/>
                    </a:ext>
                  </a:extLst>
                </a:gridCol>
                <a:gridCol w="298450">
                  <a:extLst>
                    <a:ext uri="{9D8B030D-6E8A-4147-A177-3AD203B41FA5}">
                      <a16:colId xmlns:a16="http://schemas.microsoft.com/office/drawing/2014/main" val="1361833915"/>
                    </a:ext>
                  </a:extLst>
                </a:gridCol>
                <a:gridCol w="296862">
                  <a:extLst>
                    <a:ext uri="{9D8B030D-6E8A-4147-A177-3AD203B41FA5}">
                      <a16:colId xmlns:a16="http://schemas.microsoft.com/office/drawing/2014/main" val="3948762483"/>
                    </a:ext>
                  </a:extLst>
                </a:gridCol>
                <a:gridCol w="298450">
                  <a:extLst>
                    <a:ext uri="{9D8B030D-6E8A-4147-A177-3AD203B41FA5}">
                      <a16:colId xmlns:a16="http://schemas.microsoft.com/office/drawing/2014/main" val="1149980073"/>
                    </a:ext>
                  </a:extLst>
                </a:gridCol>
                <a:gridCol w="296863">
                  <a:extLst>
                    <a:ext uri="{9D8B030D-6E8A-4147-A177-3AD203B41FA5}">
                      <a16:colId xmlns:a16="http://schemas.microsoft.com/office/drawing/2014/main" val="3728442588"/>
                    </a:ext>
                  </a:extLst>
                </a:gridCol>
                <a:gridCol w="298450">
                  <a:extLst>
                    <a:ext uri="{9D8B030D-6E8A-4147-A177-3AD203B41FA5}">
                      <a16:colId xmlns:a16="http://schemas.microsoft.com/office/drawing/2014/main" val="2974000159"/>
                    </a:ext>
                  </a:extLst>
                </a:gridCol>
                <a:gridCol w="296862">
                  <a:extLst>
                    <a:ext uri="{9D8B030D-6E8A-4147-A177-3AD203B41FA5}">
                      <a16:colId xmlns:a16="http://schemas.microsoft.com/office/drawing/2014/main" val="371366158"/>
                    </a:ext>
                  </a:extLst>
                </a:gridCol>
                <a:gridCol w="300038">
                  <a:extLst>
                    <a:ext uri="{9D8B030D-6E8A-4147-A177-3AD203B41FA5}">
                      <a16:colId xmlns:a16="http://schemas.microsoft.com/office/drawing/2014/main" val="168806704"/>
                    </a:ext>
                  </a:extLst>
                </a:gridCol>
                <a:gridCol w="296862">
                  <a:extLst>
                    <a:ext uri="{9D8B030D-6E8A-4147-A177-3AD203B41FA5}">
                      <a16:colId xmlns:a16="http://schemas.microsoft.com/office/drawing/2014/main" val="3318687003"/>
                    </a:ext>
                  </a:extLst>
                </a:gridCol>
                <a:gridCol w="298450">
                  <a:extLst>
                    <a:ext uri="{9D8B030D-6E8A-4147-A177-3AD203B41FA5}">
                      <a16:colId xmlns:a16="http://schemas.microsoft.com/office/drawing/2014/main" val="2308261079"/>
                    </a:ext>
                  </a:extLst>
                </a:gridCol>
                <a:gridCol w="296863">
                  <a:extLst>
                    <a:ext uri="{9D8B030D-6E8A-4147-A177-3AD203B41FA5}">
                      <a16:colId xmlns:a16="http://schemas.microsoft.com/office/drawing/2014/main" val="3790052645"/>
                    </a:ext>
                  </a:extLst>
                </a:gridCol>
                <a:gridCol w="298450">
                  <a:extLst>
                    <a:ext uri="{9D8B030D-6E8A-4147-A177-3AD203B41FA5}">
                      <a16:colId xmlns:a16="http://schemas.microsoft.com/office/drawing/2014/main" val="1193667467"/>
                    </a:ext>
                  </a:extLst>
                </a:gridCol>
                <a:gridCol w="296862">
                  <a:extLst>
                    <a:ext uri="{9D8B030D-6E8A-4147-A177-3AD203B41FA5}">
                      <a16:colId xmlns:a16="http://schemas.microsoft.com/office/drawing/2014/main" val="125835799"/>
                    </a:ext>
                  </a:extLst>
                </a:gridCol>
                <a:gridCol w="298450">
                  <a:extLst>
                    <a:ext uri="{9D8B030D-6E8A-4147-A177-3AD203B41FA5}">
                      <a16:colId xmlns:a16="http://schemas.microsoft.com/office/drawing/2014/main" val="2443678030"/>
                    </a:ext>
                  </a:extLst>
                </a:gridCol>
                <a:gridCol w="296863">
                  <a:extLst>
                    <a:ext uri="{9D8B030D-6E8A-4147-A177-3AD203B41FA5}">
                      <a16:colId xmlns:a16="http://schemas.microsoft.com/office/drawing/2014/main" val="2118329640"/>
                    </a:ext>
                  </a:extLst>
                </a:gridCol>
                <a:gridCol w="298450">
                  <a:extLst>
                    <a:ext uri="{9D8B030D-6E8A-4147-A177-3AD203B41FA5}">
                      <a16:colId xmlns:a16="http://schemas.microsoft.com/office/drawing/2014/main" val="3256560189"/>
                    </a:ext>
                  </a:extLst>
                </a:gridCol>
                <a:gridCol w="296862">
                  <a:extLst>
                    <a:ext uri="{9D8B030D-6E8A-4147-A177-3AD203B41FA5}">
                      <a16:colId xmlns:a16="http://schemas.microsoft.com/office/drawing/2014/main" val="2559636207"/>
                    </a:ext>
                  </a:extLst>
                </a:gridCol>
                <a:gridCol w="298450">
                  <a:extLst>
                    <a:ext uri="{9D8B030D-6E8A-4147-A177-3AD203B41FA5}">
                      <a16:colId xmlns:a16="http://schemas.microsoft.com/office/drawing/2014/main" val="1461037258"/>
                    </a:ext>
                  </a:extLst>
                </a:gridCol>
                <a:gridCol w="296863">
                  <a:extLst>
                    <a:ext uri="{9D8B030D-6E8A-4147-A177-3AD203B41FA5}">
                      <a16:colId xmlns:a16="http://schemas.microsoft.com/office/drawing/2014/main" val="2214031325"/>
                    </a:ext>
                  </a:extLst>
                </a:gridCol>
                <a:gridCol w="298450">
                  <a:extLst>
                    <a:ext uri="{9D8B030D-6E8A-4147-A177-3AD203B41FA5}">
                      <a16:colId xmlns:a16="http://schemas.microsoft.com/office/drawing/2014/main" val="2329503351"/>
                    </a:ext>
                  </a:extLst>
                </a:gridCol>
              </a:tblGrid>
              <a:tr h="360362">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9639104"/>
                  </a:ext>
                </a:extLst>
              </a:tr>
            </a:tbl>
          </a:graphicData>
        </a:graphic>
      </p:graphicFrame>
      <p:graphicFrame>
        <p:nvGraphicFramePr>
          <p:cNvPr id="31168" name="Group 448">
            <a:extLst>
              <a:ext uri="{FF2B5EF4-FFF2-40B4-BE49-F238E27FC236}">
                <a16:creationId xmlns:a16="http://schemas.microsoft.com/office/drawing/2014/main" id="{4C42B625-3ABF-5A4C-8B17-FDE95346F99F}"/>
              </a:ext>
            </a:extLst>
          </p:cNvPr>
          <p:cNvGraphicFramePr>
            <a:graphicFrameLocks noGrp="1"/>
          </p:cNvGraphicFramePr>
          <p:nvPr/>
        </p:nvGraphicFramePr>
        <p:xfrm>
          <a:off x="3524250" y="5715000"/>
          <a:ext cx="7145338" cy="431800"/>
        </p:xfrm>
        <a:graphic>
          <a:graphicData uri="http://schemas.openxmlformats.org/drawingml/2006/table">
            <a:tbl>
              <a:tblPr/>
              <a:tblGrid>
                <a:gridCol w="296863">
                  <a:extLst>
                    <a:ext uri="{9D8B030D-6E8A-4147-A177-3AD203B41FA5}">
                      <a16:colId xmlns:a16="http://schemas.microsoft.com/office/drawing/2014/main" val="3713444967"/>
                    </a:ext>
                  </a:extLst>
                </a:gridCol>
                <a:gridCol w="298450">
                  <a:extLst>
                    <a:ext uri="{9D8B030D-6E8A-4147-A177-3AD203B41FA5}">
                      <a16:colId xmlns:a16="http://schemas.microsoft.com/office/drawing/2014/main" val="1466002319"/>
                    </a:ext>
                  </a:extLst>
                </a:gridCol>
                <a:gridCol w="296862">
                  <a:extLst>
                    <a:ext uri="{9D8B030D-6E8A-4147-A177-3AD203B41FA5}">
                      <a16:colId xmlns:a16="http://schemas.microsoft.com/office/drawing/2014/main" val="4082651596"/>
                    </a:ext>
                  </a:extLst>
                </a:gridCol>
                <a:gridCol w="298450">
                  <a:extLst>
                    <a:ext uri="{9D8B030D-6E8A-4147-A177-3AD203B41FA5}">
                      <a16:colId xmlns:a16="http://schemas.microsoft.com/office/drawing/2014/main" val="3640131012"/>
                    </a:ext>
                  </a:extLst>
                </a:gridCol>
                <a:gridCol w="296863">
                  <a:extLst>
                    <a:ext uri="{9D8B030D-6E8A-4147-A177-3AD203B41FA5}">
                      <a16:colId xmlns:a16="http://schemas.microsoft.com/office/drawing/2014/main" val="2282922225"/>
                    </a:ext>
                  </a:extLst>
                </a:gridCol>
                <a:gridCol w="298450">
                  <a:extLst>
                    <a:ext uri="{9D8B030D-6E8A-4147-A177-3AD203B41FA5}">
                      <a16:colId xmlns:a16="http://schemas.microsoft.com/office/drawing/2014/main" val="2343486988"/>
                    </a:ext>
                  </a:extLst>
                </a:gridCol>
                <a:gridCol w="296862">
                  <a:extLst>
                    <a:ext uri="{9D8B030D-6E8A-4147-A177-3AD203B41FA5}">
                      <a16:colId xmlns:a16="http://schemas.microsoft.com/office/drawing/2014/main" val="2787743644"/>
                    </a:ext>
                  </a:extLst>
                </a:gridCol>
                <a:gridCol w="298450">
                  <a:extLst>
                    <a:ext uri="{9D8B030D-6E8A-4147-A177-3AD203B41FA5}">
                      <a16:colId xmlns:a16="http://schemas.microsoft.com/office/drawing/2014/main" val="2805461738"/>
                    </a:ext>
                  </a:extLst>
                </a:gridCol>
                <a:gridCol w="296863">
                  <a:extLst>
                    <a:ext uri="{9D8B030D-6E8A-4147-A177-3AD203B41FA5}">
                      <a16:colId xmlns:a16="http://schemas.microsoft.com/office/drawing/2014/main" val="1120255069"/>
                    </a:ext>
                  </a:extLst>
                </a:gridCol>
                <a:gridCol w="298450">
                  <a:extLst>
                    <a:ext uri="{9D8B030D-6E8A-4147-A177-3AD203B41FA5}">
                      <a16:colId xmlns:a16="http://schemas.microsoft.com/office/drawing/2014/main" val="1400484344"/>
                    </a:ext>
                  </a:extLst>
                </a:gridCol>
                <a:gridCol w="296862">
                  <a:extLst>
                    <a:ext uri="{9D8B030D-6E8A-4147-A177-3AD203B41FA5}">
                      <a16:colId xmlns:a16="http://schemas.microsoft.com/office/drawing/2014/main" val="4260132722"/>
                    </a:ext>
                  </a:extLst>
                </a:gridCol>
                <a:gridCol w="300038">
                  <a:extLst>
                    <a:ext uri="{9D8B030D-6E8A-4147-A177-3AD203B41FA5}">
                      <a16:colId xmlns:a16="http://schemas.microsoft.com/office/drawing/2014/main" val="2761401717"/>
                    </a:ext>
                  </a:extLst>
                </a:gridCol>
                <a:gridCol w="296862">
                  <a:extLst>
                    <a:ext uri="{9D8B030D-6E8A-4147-A177-3AD203B41FA5}">
                      <a16:colId xmlns:a16="http://schemas.microsoft.com/office/drawing/2014/main" val="3426588837"/>
                    </a:ext>
                  </a:extLst>
                </a:gridCol>
                <a:gridCol w="298450">
                  <a:extLst>
                    <a:ext uri="{9D8B030D-6E8A-4147-A177-3AD203B41FA5}">
                      <a16:colId xmlns:a16="http://schemas.microsoft.com/office/drawing/2014/main" val="3980443239"/>
                    </a:ext>
                  </a:extLst>
                </a:gridCol>
                <a:gridCol w="296863">
                  <a:extLst>
                    <a:ext uri="{9D8B030D-6E8A-4147-A177-3AD203B41FA5}">
                      <a16:colId xmlns:a16="http://schemas.microsoft.com/office/drawing/2014/main" val="2319496779"/>
                    </a:ext>
                  </a:extLst>
                </a:gridCol>
                <a:gridCol w="298450">
                  <a:extLst>
                    <a:ext uri="{9D8B030D-6E8A-4147-A177-3AD203B41FA5}">
                      <a16:colId xmlns:a16="http://schemas.microsoft.com/office/drawing/2014/main" val="2905677251"/>
                    </a:ext>
                  </a:extLst>
                </a:gridCol>
                <a:gridCol w="296862">
                  <a:extLst>
                    <a:ext uri="{9D8B030D-6E8A-4147-A177-3AD203B41FA5}">
                      <a16:colId xmlns:a16="http://schemas.microsoft.com/office/drawing/2014/main" val="2366251525"/>
                    </a:ext>
                  </a:extLst>
                </a:gridCol>
                <a:gridCol w="298450">
                  <a:extLst>
                    <a:ext uri="{9D8B030D-6E8A-4147-A177-3AD203B41FA5}">
                      <a16:colId xmlns:a16="http://schemas.microsoft.com/office/drawing/2014/main" val="1202171017"/>
                    </a:ext>
                  </a:extLst>
                </a:gridCol>
                <a:gridCol w="296863">
                  <a:extLst>
                    <a:ext uri="{9D8B030D-6E8A-4147-A177-3AD203B41FA5}">
                      <a16:colId xmlns:a16="http://schemas.microsoft.com/office/drawing/2014/main" val="3312727493"/>
                    </a:ext>
                  </a:extLst>
                </a:gridCol>
                <a:gridCol w="298450">
                  <a:extLst>
                    <a:ext uri="{9D8B030D-6E8A-4147-A177-3AD203B41FA5}">
                      <a16:colId xmlns:a16="http://schemas.microsoft.com/office/drawing/2014/main" val="2166643324"/>
                    </a:ext>
                  </a:extLst>
                </a:gridCol>
                <a:gridCol w="296862">
                  <a:extLst>
                    <a:ext uri="{9D8B030D-6E8A-4147-A177-3AD203B41FA5}">
                      <a16:colId xmlns:a16="http://schemas.microsoft.com/office/drawing/2014/main" val="661231204"/>
                    </a:ext>
                  </a:extLst>
                </a:gridCol>
                <a:gridCol w="298450">
                  <a:extLst>
                    <a:ext uri="{9D8B030D-6E8A-4147-A177-3AD203B41FA5}">
                      <a16:colId xmlns:a16="http://schemas.microsoft.com/office/drawing/2014/main" val="2936778"/>
                    </a:ext>
                  </a:extLst>
                </a:gridCol>
                <a:gridCol w="296863">
                  <a:extLst>
                    <a:ext uri="{9D8B030D-6E8A-4147-A177-3AD203B41FA5}">
                      <a16:colId xmlns:a16="http://schemas.microsoft.com/office/drawing/2014/main" val="3225739383"/>
                    </a:ext>
                  </a:extLst>
                </a:gridCol>
                <a:gridCol w="298450">
                  <a:extLst>
                    <a:ext uri="{9D8B030D-6E8A-4147-A177-3AD203B41FA5}">
                      <a16:colId xmlns:a16="http://schemas.microsoft.com/office/drawing/2014/main" val="3338652495"/>
                    </a:ext>
                  </a:extLst>
                </a:gridCol>
              </a:tblGrid>
              <a:tr h="43180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3467242"/>
                  </a:ext>
                </a:extLst>
              </a:tr>
            </a:tbl>
          </a:graphicData>
        </a:graphic>
      </p:graphicFrame>
      <p:sp>
        <p:nvSpPr>
          <p:cNvPr id="47416" name="Text Box 545">
            <a:extLst>
              <a:ext uri="{FF2B5EF4-FFF2-40B4-BE49-F238E27FC236}">
                <a16:creationId xmlns:a16="http://schemas.microsoft.com/office/drawing/2014/main" id="{63FF0750-609D-BA47-8690-06932A8F5F4E}"/>
              </a:ext>
            </a:extLst>
          </p:cNvPr>
          <p:cNvSpPr txBox="1">
            <a:spLocks noChangeArrowheads="1"/>
          </p:cNvSpPr>
          <p:nvPr/>
        </p:nvSpPr>
        <p:spPr bwMode="auto">
          <a:xfrm>
            <a:off x="1774826" y="3311526"/>
            <a:ext cx="7021513"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ts val="600"/>
              </a:spcBef>
              <a:buClrTx/>
            </a:pPr>
            <a:r>
              <a:rPr lang="en-NZ" altLang="nl-BE" sz="2400">
                <a:solidFill>
                  <a:srgbClr val="68676C"/>
                </a:solidFill>
              </a:rPr>
              <a:t>RF: Overblijvende combinaties/mogelijke waardes </a:t>
            </a:r>
          </a:p>
          <a:p>
            <a:pPr eaLnBrk="1" hangingPunct="1">
              <a:spcBef>
                <a:spcPts val="600"/>
              </a:spcBef>
              <a:buClrTx/>
            </a:pPr>
            <a:endParaRPr lang="en-NZ" altLang="nl-BE" sz="2400">
              <a:solidFill>
                <a:srgbClr val="68676C"/>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30722"/>
                                        </p:tgtEl>
                                        <p:attrNameLst>
                                          <p:attrName>style.visibility</p:attrName>
                                        </p:attrNameLst>
                                      </p:cBhvr>
                                      <p:to>
                                        <p:strVal val="visible"/>
                                      </p:to>
                                    </p:set>
                                    <p:animEffect transition="in" filter="fade">
                                      <p:cBhvr additive="repl">
                                        <p:cTn id="7" dur="2000"/>
                                        <p:tgtEl>
                                          <p:spTgt spid="307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fill="hold" nodeType="clickEffect">
                                  <p:stCondLst>
                                    <p:cond delay="0"/>
                                  </p:stCondLst>
                                  <p:childTnLst>
                                    <p:set>
                                      <p:cBhvr additive="repl">
                                        <p:cTn id="11" dur="1" fill="hold">
                                          <p:stCondLst>
                                            <p:cond delay="0"/>
                                          </p:stCondLst>
                                        </p:cTn>
                                        <p:tgtEl>
                                          <p:spTgt spid="30757"/>
                                        </p:tgtEl>
                                        <p:attrNameLst>
                                          <p:attrName>style.visibility</p:attrName>
                                        </p:attrNameLst>
                                      </p:cBhvr>
                                      <p:to>
                                        <p:strVal val="visible"/>
                                      </p:to>
                                    </p:set>
                                    <p:animEffect transition="in" filter="fade">
                                      <p:cBhvr additive="repl">
                                        <p:cTn id="12" dur="2000"/>
                                        <p:tgtEl>
                                          <p:spTgt spid="307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fill="hold" nodeType="clickEffect">
                                  <p:stCondLst>
                                    <p:cond delay="0"/>
                                  </p:stCondLst>
                                  <p:childTnLst>
                                    <p:set>
                                      <p:cBhvr additive="repl">
                                        <p:cTn id="16" dur="1" fill="hold">
                                          <p:stCondLst>
                                            <p:cond delay="0"/>
                                          </p:stCondLst>
                                        </p:cTn>
                                        <p:tgtEl>
                                          <p:spTgt spid="30791"/>
                                        </p:tgtEl>
                                        <p:attrNameLst>
                                          <p:attrName>style.visibility</p:attrName>
                                        </p:attrNameLst>
                                      </p:cBhvr>
                                      <p:to>
                                        <p:strVal val="visible"/>
                                      </p:to>
                                    </p:set>
                                    <p:animEffect transition="in" filter="fade">
                                      <p:cBhvr additive="repl">
                                        <p:cTn id="17" dur="2000"/>
                                        <p:tgtEl>
                                          <p:spTgt spid="307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fill="hold" nodeType="clickEffect">
                                  <p:stCondLst>
                                    <p:cond delay="0"/>
                                  </p:stCondLst>
                                  <p:childTnLst>
                                    <p:set>
                                      <p:cBhvr additive="repl">
                                        <p:cTn id="21" dur="1" fill="hold">
                                          <p:stCondLst>
                                            <p:cond delay="0"/>
                                          </p:stCondLst>
                                        </p:cTn>
                                        <p:tgtEl>
                                          <p:spTgt spid="30881"/>
                                        </p:tgtEl>
                                        <p:attrNameLst>
                                          <p:attrName>style.visibility</p:attrName>
                                        </p:attrNameLst>
                                      </p:cBhvr>
                                      <p:to>
                                        <p:strVal val="visible"/>
                                      </p:to>
                                    </p:set>
                                    <p:animEffect transition="in" filter="fade">
                                      <p:cBhvr additive="repl">
                                        <p:cTn id="22" dur="2000"/>
                                        <p:tgtEl>
                                          <p:spTgt spid="308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fill="hold" nodeType="clickEffect">
                                  <p:stCondLst>
                                    <p:cond delay="0"/>
                                  </p:stCondLst>
                                  <p:childTnLst>
                                    <p:set>
                                      <p:cBhvr additive="repl">
                                        <p:cTn id="26" dur="1" fill="hold">
                                          <p:stCondLst>
                                            <p:cond delay="0"/>
                                          </p:stCondLst>
                                        </p:cTn>
                                        <p:tgtEl>
                                          <p:spTgt spid="30979"/>
                                        </p:tgtEl>
                                        <p:attrNameLst>
                                          <p:attrName>style.visibility</p:attrName>
                                        </p:attrNameLst>
                                      </p:cBhvr>
                                      <p:to>
                                        <p:strVal val="visible"/>
                                      </p:to>
                                    </p:set>
                                    <p:animEffect transition="in" filter="fade">
                                      <p:cBhvr additive="repl">
                                        <p:cTn id="27" dur="2000"/>
                                        <p:tgtEl>
                                          <p:spTgt spid="309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fill="hold" nodeType="clickEffect">
                                  <p:stCondLst>
                                    <p:cond delay="0"/>
                                  </p:stCondLst>
                                  <p:childTnLst>
                                    <p:set>
                                      <p:cBhvr additive="repl">
                                        <p:cTn id="31" dur="1" fill="hold">
                                          <p:stCondLst>
                                            <p:cond delay="0"/>
                                          </p:stCondLst>
                                        </p:cTn>
                                        <p:tgtEl>
                                          <p:spTgt spid="31071"/>
                                        </p:tgtEl>
                                        <p:attrNameLst>
                                          <p:attrName>style.visibility</p:attrName>
                                        </p:attrNameLst>
                                      </p:cBhvr>
                                      <p:to>
                                        <p:strVal val="visible"/>
                                      </p:to>
                                    </p:set>
                                    <p:animEffect transition="in" filter="fade">
                                      <p:cBhvr additive="repl">
                                        <p:cTn id="32" dur="2000"/>
                                        <p:tgtEl>
                                          <p:spTgt spid="310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fill="hold" nodeType="clickEffect">
                                  <p:stCondLst>
                                    <p:cond delay="0"/>
                                  </p:stCondLst>
                                  <p:childTnLst>
                                    <p:set>
                                      <p:cBhvr additive="repl">
                                        <p:cTn id="36" dur="1" fill="hold">
                                          <p:stCondLst>
                                            <p:cond delay="0"/>
                                          </p:stCondLst>
                                        </p:cTn>
                                        <p:tgtEl>
                                          <p:spTgt spid="31168"/>
                                        </p:tgtEl>
                                        <p:attrNameLst>
                                          <p:attrName>style.visibility</p:attrName>
                                        </p:attrNameLst>
                                      </p:cBhvr>
                                      <p:to>
                                        <p:strVal val="visible"/>
                                      </p:to>
                                    </p:set>
                                    <p:animEffect transition="in" filter="fade">
                                      <p:cBhvr additive="repl">
                                        <p:cTn id="37" dur="2000"/>
                                        <p:tgtEl>
                                          <p:spTgt spid="3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Text Box 1">
            <a:extLst>
              <a:ext uri="{FF2B5EF4-FFF2-40B4-BE49-F238E27FC236}">
                <a16:creationId xmlns:a16="http://schemas.microsoft.com/office/drawing/2014/main" id="{635BA8A2-C945-2D4C-810C-2F492BF25A44}"/>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graphicFrame>
        <p:nvGraphicFramePr>
          <p:cNvPr id="31746" name="Group 2">
            <a:extLst>
              <a:ext uri="{FF2B5EF4-FFF2-40B4-BE49-F238E27FC236}">
                <a16:creationId xmlns:a16="http://schemas.microsoft.com/office/drawing/2014/main" id="{9025CAFF-F873-7A4C-9562-ACB704D7A6E3}"/>
              </a:ext>
            </a:extLst>
          </p:cNvPr>
          <p:cNvGraphicFramePr>
            <a:graphicFrameLocks noGrp="1"/>
          </p:cNvGraphicFramePr>
          <p:nvPr/>
        </p:nvGraphicFramePr>
        <p:xfrm>
          <a:off x="1847851" y="1196975"/>
          <a:ext cx="8499475" cy="2000250"/>
        </p:xfrm>
        <a:graphic>
          <a:graphicData uri="http://schemas.openxmlformats.org/drawingml/2006/table">
            <a:tbl>
              <a:tblPr/>
              <a:tblGrid>
                <a:gridCol w="2511425">
                  <a:extLst>
                    <a:ext uri="{9D8B030D-6E8A-4147-A177-3AD203B41FA5}">
                      <a16:colId xmlns:a16="http://schemas.microsoft.com/office/drawing/2014/main" val="2572374107"/>
                    </a:ext>
                  </a:extLst>
                </a:gridCol>
                <a:gridCol w="5988050">
                  <a:extLst>
                    <a:ext uri="{9D8B030D-6E8A-4147-A177-3AD203B41FA5}">
                      <a16:colId xmlns:a16="http://schemas.microsoft.com/office/drawing/2014/main" val="2386520660"/>
                    </a:ext>
                  </a:extLst>
                </a:gridCol>
              </a:tblGrid>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nl-BE" altLang="nl-BE" sz="2000" b="1"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1" i="0" u="none" strike="noStrike" cap="none" normalizeH="0" baseline="0">
                          <a:ln>
                            <a:noFill/>
                          </a:ln>
                          <a:solidFill>
                            <a:srgbClr val="3F3F3F"/>
                          </a:solidFill>
                          <a:effectLst/>
                          <a:latin typeface="Arial" panose="020B0604020202020204" pitchFamily="34" charset="0"/>
                          <a:cs typeface="Arial" panose="020B0604020202020204" pitchFamily="34" charset="0"/>
                        </a:rPr>
                        <a:t>Values</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4243506447"/>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c1</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A,B,C</a:t>
                      </a:r>
                    </a:p>
                  </a:txBody>
                  <a:tcPr marL="40320" marR="4032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9206607"/>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c2</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40320" marR="4032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8874694"/>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c3</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40320" marR="4032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93746251"/>
                  </a:ext>
                </a:extLst>
              </a:tr>
              <a:tr h="4000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c4</a:t>
                      </a:r>
                    </a:p>
                  </a:txBody>
                  <a:tcPr marL="40320" marR="40320" marT="107640"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20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40320" marR="40320" marT="107640" marB="0" anchor="b" horzOverflow="overflow">
                    <a:lnL w="5760" cap="flat" cmpd="sng" algn="ctr">
                      <a:solidFill>
                        <a:srgbClr val="000000"/>
                      </a:solidFill>
                      <a:prstDash val="solid"/>
                      <a:round/>
                      <a:headEnd type="none" w="med" len="med"/>
                      <a:tailEnd type="none" w="med" len="med"/>
                    </a:lnL>
                    <a:lnR>
                      <a:noFill/>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3019525"/>
                  </a:ext>
                </a:extLst>
              </a:tr>
            </a:tbl>
          </a:graphicData>
        </a:graphic>
      </p:graphicFrame>
      <p:sp>
        <p:nvSpPr>
          <p:cNvPr id="49175" name="Text Box 36">
            <a:extLst>
              <a:ext uri="{FF2B5EF4-FFF2-40B4-BE49-F238E27FC236}">
                <a16:creationId xmlns:a16="http://schemas.microsoft.com/office/drawing/2014/main" id="{12747BCE-EAAB-3E4B-B9D2-3384F10B7641}"/>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28DE8E8A-AE36-3542-9448-3A6CA9CDB6DB}" type="slidenum">
              <a:rPr lang="nl-NL" altLang="nl-BE" sz="1200"/>
              <a:pPr algn="r" eaLnBrk="1" hangingPunct="1">
                <a:spcBef>
                  <a:spcPct val="0"/>
                </a:spcBef>
                <a:buClrTx/>
                <a:buFontTx/>
                <a:buNone/>
              </a:pPr>
              <a:t>18</a:t>
            </a:fld>
            <a:endParaRPr lang="nl-NL" altLang="nl-BE" sz="1200"/>
          </a:p>
        </p:txBody>
      </p:sp>
      <p:graphicFrame>
        <p:nvGraphicFramePr>
          <p:cNvPr id="31781" name="Group 37">
            <a:extLst>
              <a:ext uri="{FF2B5EF4-FFF2-40B4-BE49-F238E27FC236}">
                <a16:creationId xmlns:a16="http://schemas.microsoft.com/office/drawing/2014/main" id="{19182343-E868-1A47-884F-1A8061CA6266}"/>
              </a:ext>
            </a:extLst>
          </p:cNvPr>
          <p:cNvGraphicFramePr>
            <a:graphicFrameLocks noGrp="1"/>
          </p:cNvGraphicFramePr>
          <p:nvPr/>
        </p:nvGraphicFramePr>
        <p:xfrm>
          <a:off x="2300289" y="3910013"/>
          <a:ext cx="7145337" cy="374650"/>
        </p:xfrm>
        <a:graphic>
          <a:graphicData uri="http://schemas.openxmlformats.org/drawingml/2006/table">
            <a:tbl>
              <a:tblPr/>
              <a:tblGrid>
                <a:gridCol w="296862">
                  <a:extLst>
                    <a:ext uri="{9D8B030D-6E8A-4147-A177-3AD203B41FA5}">
                      <a16:colId xmlns:a16="http://schemas.microsoft.com/office/drawing/2014/main" val="2027431048"/>
                    </a:ext>
                  </a:extLst>
                </a:gridCol>
                <a:gridCol w="298450">
                  <a:extLst>
                    <a:ext uri="{9D8B030D-6E8A-4147-A177-3AD203B41FA5}">
                      <a16:colId xmlns:a16="http://schemas.microsoft.com/office/drawing/2014/main" val="311683347"/>
                    </a:ext>
                  </a:extLst>
                </a:gridCol>
                <a:gridCol w="296863">
                  <a:extLst>
                    <a:ext uri="{9D8B030D-6E8A-4147-A177-3AD203B41FA5}">
                      <a16:colId xmlns:a16="http://schemas.microsoft.com/office/drawing/2014/main" val="2250060849"/>
                    </a:ext>
                  </a:extLst>
                </a:gridCol>
                <a:gridCol w="298450">
                  <a:extLst>
                    <a:ext uri="{9D8B030D-6E8A-4147-A177-3AD203B41FA5}">
                      <a16:colId xmlns:a16="http://schemas.microsoft.com/office/drawing/2014/main" val="3797839619"/>
                    </a:ext>
                  </a:extLst>
                </a:gridCol>
                <a:gridCol w="296862">
                  <a:extLst>
                    <a:ext uri="{9D8B030D-6E8A-4147-A177-3AD203B41FA5}">
                      <a16:colId xmlns:a16="http://schemas.microsoft.com/office/drawing/2014/main" val="1212136845"/>
                    </a:ext>
                  </a:extLst>
                </a:gridCol>
                <a:gridCol w="298450">
                  <a:extLst>
                    <a:ext uri="{9D8B030D-6E8A-4147-A177-3AD203B41FA5}">
                      <a16:colId xmlns:a16="http://schemas.microsoft.com/office/drawing/2014/main" val="3075905273"/>
                    </a:ext>
                  </a:extLst>
                </a:gridCol>
                <a:gridCol w="296863">
                  <a:extLst>
                    <a:ext uri="{9D8B030D-6E8A-4147-A177-3AD203B41FA5}">
                      <a16:colId xmlns:a16="http://schemas.microsoft.com/office/drawing/2014/main" val="1618562031"/>
                    </a:ext>
                  </a:extLst>
                </a:gridCol>
                <a:gridCol w="298450">
                  <a:extLst>
                    <a:ext uri="{9D8B030D-6E8A-4147-A177-3AD203B41FA5}">
                      <a16:colId xmlns:a16="http://schemas.microsoft.com/office/drawing/2014/main" val="3833201241"/>
                    </a:ext>
                  </a:extLst>
                </a:gridCol>
                <a:gridCol w="296862">
                  <a:extLst>
                    <a:ext uri="{9D8B030D-6E8A-4147-A177-3AD203B41FA5}">
                      <a16:colId xmlns:a16="http://schemas.microsoft.com/office/drawing/2014/main" val="4161193417"/>
                    </a:ext>
                  </a:extLst>
                </a:gridCol>
                <a:gridCol w="298450">
                  <a:extLst>
                    <a:ext uri="{9D8B030D-6E8A-4147-A177-3AD203B41FA5}">
                      <a16:colId xmlns:a16="http://schemas.microsoft.com/office/drawing/2014/main" val="479341801"/>
                    </a:ext>
                  </a:extLst>
                </a:gridCol>
                <a:gridCol w="296863">
                  <a:extLst>
                    <a:ext uri="{9D8B030D-6E8A-4147-A177-3AD203B41FA5}">
                      <a16:colId xmlns:a16="http://schemas.microsoft.com/office/drawing/2014/main" val="1687220073"/>
                    </a:ext>
                  </a:extLst>
                </a:gridCol>
                <a:gridCol w="300037">
                  <a:extLst>
                    <a:ext uri="{9D8B030D-6E8A-4147-A177-3AD203B41FA5}">
                      <a16:colId xmlns:a16="http://schemas.microsoft.com/office/drawing/2014/main" val="2258035448"/>
                    </a:ext>
                  </a:extLst>
                </a:gridCol>
                <a:gridCol w="296863">
                  <a:extLst>
                    <a:ext uri="{9D8B030D-6E8A-4147-A177-3AD203B41FA5}">
                      <a16:colId xmlns:a16="http://schemas.microsoft.com/office/drawing/2014/main" val="3603160823"/>
                    </a:ext>
                  </a:extLst>
                </a:gridCol>
                <a:gridCol w="298450">
                  <a:extLst>
                    <a:ext uri="{9D8B030D-6E8A-4147-A177-3AD203B41FA5}">
                      <a16:colId xmlns:a16="http://schemas.microsoft.com/office/drawing/2014/main" val="2422478280"/>
                    </a:ext>
                  </a:extLst>
                </a:gridCol>
                <a:gridCol w="296862">
                  <a:extLst>
                    <a:ext uri="{9D8B030D-6E8A-4147-A177-3AD203B41FA5}">
                      <a16:colId xmlns:a16="http://schemas.microsoft.com/office/drawing/2014/main" val="2778333083"/>
                    </a:ext>
                  </a:extLst>
                </a:gridCol>
                <a:gridCol w="298450">
                  <a:extLst>
                    <a:ext uri="{9D8B030D-6E8A-4147-A177-3AD203B41FA5}">
                      <a16:colId xmlns:a16="http://schemas.microsoft.com/office/drawing/2014/main" val="3100438504"/>
                    </a:ext>
                  </a:extLst>
                </a:gridCol>
                <a:gridCol w="296863">
                  <a:extLst>
                    <a:ext uri="{9D8B030D-6E8A-4147-A177-3AD203B41FA5}">
                      <a16:colId xmlns:a16="http://schemas.microsoft.com/office/drawing/2014/main" val="1232782885"/>
                    </a:ext>
                  </a:extLst>
                </a:gridCol>
                <a:gridCol w="298450">
                  <a:extLst>
                    <a:ext uri="{9D8B030D-6E8A-4147-A177-3AD203B41FA5}">
                      <a16:colId xmlns:a16="http://schemas.microsoft.com/office/drawing/2014/main" val="4033935116"/>
                    </a:ext>
                  </a:extLst>
                </a:gridCol>
                <a:gridCol w="296862">
                  <a:extLst>
                    <a:ext uri="{9D8B030D-6E8A-4147-A177-3AD203B41FA5}">
                      <a16:colId xmlns:a16="http://schemas.microsoft.com/office/drawing/2014/main" val="3355677586"/>
                    </a:ext>
                  </a:extLst>
                </a:gridCol>
                <a:gridCol w="298450">
                  <a:extLst>
                    <a:ext uri="{9D8B030D-6E8A-4147-A177-3AD203B41FA5}">
                      <a16:colId xmlns:a16="http://schemas.microsoft.com/office/drawing/2014/main" val="671426846"/>
                    </a:ext>
                  </a:extLst>
                </a:gridCol>
                <a:gridCol w="296863">
                  <a:extLst>
                    <a:ext uri="{9D8B030D-6E8A-4147-A177-3AD203B41FA5}">
                      <a16:colId xmlns:a16="http://schemas.microsoft.com/office/drawing/2014/main" val="2025733200"/>
                    </a:ext>
                  </a:extLst>
                </a:gridCol>
                <a:gridCol w="298450">
                  <a:extLst>
                    <a:ext uri="{9D8B030D-6E8A-4147-A177-3AD203B41FA5}">
                      <a16:colId xmlns:a16="http://schemas.microsoft.com/office/drawing/2014/main" val="3358711626"/>
                    </a:ext>
                  </a:extLst>
                </a:gridCol>
                <a:gridCol w="296862">
                  <a:extLst>
                    <a:ext uri="{9D8B030D-6E8A-4147-A177-3AD203B41FA5}">
                      <a16:colId xmlns:a16="http://schemas.microsoft.com/office/drawing/2014/main" val="432971737"/>
                    </a:ext>
                  </a:extLst>
                </a:gridCol>
                <a:gridCol w="298450">
                  <a:extLst>
                    <a:ext uri="{9D8B030D-6E8A-4147-A177-3AD203B41FA5}">
                      <a16:colId xmlns:a16="http://schemas.microsoft.com/office/drawing/2014/main" val="3836497994"/>
                    </a:ext>
                  </a:extLst>
                </a:gridCol>
              </a:tblGrid>
              <a:tr h="37465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3</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4</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5</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6</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7</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8</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9</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10</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11</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12</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13</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14</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15</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16</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17</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18</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19</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20</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21</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22</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23</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r"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1" i="0" u="none" strike="noStrike" cap="none" normalizeH="0" baseline="0">
                          <a:ln>
                            <a:noFill/>
                          </a:ln>
                          <a:solidFill>
                            <a:srgbClr val="3F3F3F"/>
                          </a:solidFill>
                          <a:effectLst/>
                          <a:latin typeface="Arial" panose="020B0604020202020204" pitchFamily="34" charset="0"/>
                          <a:cs typeface="Arial" panose="020B0604020202020204" pitchFamily="34" charset="0"/>
                        </a:rPr>
                        <a:t>24</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1563563"/>
                  </a:ext>
                </a:extLst>
              </a:tr>
            </a:tbl>
          </a:graphicData>
        </a:graphic>
      </p:graphicFrame>
      <p:graphicFrame>
        <p:nvGraphicFramePr>
          <p:cNvPr id="31871" name="Group 127">
            <a:extLst>
              <a:ext uri="{FF2B5EF4-FFF2-40B4-BE49-F238E27FC236}">
                <a16:creationId xmlns:a16="http://schemas.microsoft.com/office/drawing/2014/main" id="{F76254E9-A761-814B-BB52-2D7D279005FA}"/>
              </a:ext>
            </a:extLst>
          </p:cNvPr>
          <p:cNvGraphicFramePr>
            <a:graphicFrameLocks noGrp="1"/>
          </p:cNvGraphicFramePr>
          <p:nvPr/>
        </p:nvGraphicFramePr>
        <p:xfrm>
          <a:off x="2300289" y="4302125"/>
          <a:ext cx="7145337" cy="431800"/>
        </p:xfrm>
        <a:graphic>
          <a:graphicData uri="http://schemas.openxmlformats.org/drawingml/2006/table">
            <a:tbl>
              <a:tblPr/>
              <a:tblGrid>
                <a:gridCol w="296862">
                  <a:extLst>
                    <a:ext uri="{9D8B030D-6E8A-4147-A177-3AD203B41FA5}">
                      <a16:colId xmlns:a16="http://schemas.microsoft.com/office/drawing/2014/main" val="1392987392"/>
                    </a:ext>
                  </a:extLst>
                </a:gridCol>
                <a:gridCol w="298450">
                  <a:extLst>
                    <a:ext uri="{9D8B030D-6E8A-4147-A177-3AD203B41FA5}">
                      <a16:colId xmlns:a16="http://schemas.microsoft.com/office/drawing/2014/main" val="2868768174"/>
                    </a:ext>
                  </a:extLst>
                </a:gridCol>
                <a:gridCol w="296863">
                  <a:extLst>
                    <a:ext uri="{9D8B030D-6E8A-4147-A177-3AD203B41FA5}">
                      <a16:colId xmlns:a16="http://schemas.microsoft.com/office/drawing/2014/main" val="3493236119"/>
                    </a:ext>
                  </a:extLst>
                </a:gridCol>
                <a:gridCol w="298450">
                  <a:extLst>
                    <a:ext uri="{9D8B030D-6E8A-4147-A177-3AD203B41FA5}">
                      <a16:colId xmlns:a16="http://schemas.microsoft.com/office/drawing/2014/main" val="2793675758"/>
                    </a:ext>
                  </a:extLst>
                </a:gridCol>
                <a:gridCol w="296862">
                  <a:extLst>
                    <a:ext uri="{9D8B030D-6E8A-4147-A177-3AD203B41FA5}">
                      <a16:colId xmlns:a16="http://schemas.microsoft.com/office/drawing/2014/main" val="3695953849"/>
                    </a:ext>
                  </a:extLst>
                </a:gridCol>
                <a:gridCol w="298450">
                  <a:extLst>
                    <a:ext uri="{9D8B030D-6E8A-4147-A177-3AD203B41FA5}">
                      <a16:colId xmlns:a16="http://schemas.microsoft.com/office/drawing/2014/main" val="3462514474"/>
                    </a:ext>
                  </a:extLst>
                </a:gridCol>
                <a:gridCol w="296863">
                  <a:extLst>
                    <a:ext uri="{9D8B030D-6E8A-4147-A177-3AD203B41FA5}">
                      <a16:colId xmlns:a16="http://schemas.microsoft.com/office/drawing/2014/main" val="1344005152"/>
                    </a:ext>
                  </a:extLst>
                </a:gridCol>
                <a:gridCol w="298450">
                  <a:extLst>
                    <a:ext uri="{9D8B030D-6E8A-4147-A177-3AD203B41FA5}">
                      <a16:colId xmlns:a16="http://schemas.microsoft.com/office/drawing/2014/main" val="3820151049"/>
                    </a:ext>
                  </a:extLst>
                </a:gridCol>
                <a:gridCol w="296862">
                  <a:extLst>
                    <a:ext uri="{9D8B030D-6E8A-4147-A177-3AD203B41FA5}">
                      <a16:colId xmlns:a16="http://schemas.microsoft.com/office/drawing/2014/main" val="3271292078"/>
                    </a:ext>
                  </a:extLst>
                </a:gridCol>
                <a:gridCol w="298450">
                  <a:extLst>
                    <a:ext uri="{9D8B030D-6E8A-4147-A177-3AD203B41FA5}">
                      <a16:colId xmlns:a16="http://schemas.microsoft.com/office/drawing/2014/main" val="1861637889"/>
                    </a:ext>
                  </a:extLst>
                </a:gridCol>
                <a:gridCol w="296863">
                  <a:extLst>
                    <a:ext uri="{9D8B030D-6E8A-4147-A177-3AD203B41FA5}">
                      <a16:colId xmlns:a16="http://schemas.microsoft.com/office/drawing/2014/main" val="3078122120"/>
                    </a:ext>
                  </a:extLst>
                </a:gridCol>
                <a:gridCol w="300037">
                  <a:extLst>
                    <a:ext uri="{9D8B030D-6E8A-4147-A177-3AD203B41FA5}">
                      <a16:colId xmlns:a16="http://schemas.microsoft.com/office/drawing/2014/main" val="2353013055"/>
                    </a:ext>
                  </a:extLst>
                </a:gridCol>
                <a:gridCol w="296863">
                  <a:extLst>
                    <a:ext uri="{9D8B030D-6E8A-4147-A177-3AD203B41FA5}">
                      <a16:colId xmlns:a16="http://schemas.microsoft.com/office/drawing/2014/main" val="1792030596"/>
                    </a:ext>
                  </a:extLst>
                </a:gridCol>
                <a:gridCol w="298450">
                  <a:extLst>
                    <a:ext uri="{9D8B030D-6E8A-4147-A177-3AD203B41FA5}">
                      <a16:colId xmlns:a16="http://schemas.microsoft.com/office/drawing/2014/main" val="2085095494"/>
                    </a:ext>
                  </a:extLst>
                </a:gridCol>
                <a:gridCol w="296862">
                  <a:extLst>
                    <a:ext uri="{9D8B030D-6E8A-4147-A177-3AD203B41FA5}">
                      <a16:colId xmlns:a16="http://schemas.microsoft.com/office/drawing/2014/main" val="2399660810"/>
                    </a:ext>
                  </a:extLst>
                </a:gridCol>
                <a:gridCol w="298450">
                  <a:extLst>
                    <a:ext uri="{9D8B030D-6E8A-4147-A177-3AD203B41FA5}">
                      <a16:colId xmlns:a16="http://schemas.microsoft.com/office/drawing/2014/main" val="1626604124"/>
                    </a:ext>
                  </a:extLst>
                </a:gridCol>
                <a:gridCol w="296863">
                  <a:extLst>
                    <a:ext uri="{9D8B030D-6E8A-4147-A177-3AD203B41FA5}">
                      <a16:colId xmlns:a16="http://schemas.microsoft.com/office/drawing/2014/main" val="1488845360"/>
                    </a:ext>
                  </a:extLst>
                </a:gridCol>
                <a:gridCol w="298450">
                  <a:extLst>
                    <a:ext uri="{9D8B030D-6E8A-4147-A177-3AD203B41FA5}">
                      <a16:colId xmlns:a16="http://schemas.microsoft.com/office/drawing/2014/main" val="3724655925"/>
                    </a:ext>
                  </a:extLst>
                </a:gridCol>
                <a:gridCol w="296862">
                  <a:extLst>
                    <a:ext uri="{9D8B030D-6E8A-4147-A177-3AD203B41FA5}">
                      <a16:colId xmlns:a16="http://schemas.microsoft.com/office/drawing/2014/main" val="288840954"/>
                    </a:ext>
                  </a:extLst>
                </a:gridCol>
                <a:gridCol w="298450">
                  <a:extLst>
                    <a:ext uri="{9D8B030D-6E8A-4147-A177-3AD203B41FA5}">
                      <a16:colId xmlns:a16="http://schemas.microsoft.com/office/drawing/2014/main" val="2301996736"/>
                    </a:ext>
                  </a:extLst>
                </a:gridCol>
                <a:gridCol w="296863">
                  <a:extLst>
                    <a:ext uri="{9D8B030D-6E8A-4147-A177-3AD203B41FA5}">
                      <a16:colId xmlns:a16="http://schemas.microsoft.com/office/drawing/2014/main" val="649446684"/>
                    </a:ext>
                  </a:extLst>
                </a:gridCol>
                <a:gridCol w="298450">
                  <a:extLst>
                    <a:ext uri="{9D8B030D-6E8A-4147-A177-3AD203B41FA5}">
                      <a16:colId xmlns:a16="http://schemas.microsoft.com/office/drawing/2014/main" val="1184112641"/>
                    </a:ext>
                  </a:extLst>
                </a:gridCol>
                <a:gridCol w="296862">
                  <a:extLst>
                    <a:ext uri="{9D8B030D-6E8A-4147-A177-3AD203B41FA5}">
                      <a16:colId xmlns:a16="http://schemas.microsoft.com/office/drawing/2014/main" val="493517904"/>
                    </a:ext>
                  </a:extLst>
                </a:gridCol>
                <a:gridCol w="298450">
                  <a:extLst>
                    <a:ext uri="{9D8B030D-6E8A-4147-A177-3AD203B41FA5}">
                      <a16:colId xmlns:a16="http://schemas.microsoft.com/office/drawing/2014/main" val="2748022978"/>
                    </a:ext>
                  </a:extLst>
                </a:gridCol>
              </a:tblGrid>
              <a:tr h="43180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A</a:t>
                      </a:r>
                    </a:p>
                  </a:txBody>
                  <a:tcPr marL="9360" marR="9360" marT="78156" marB="0" anchor="b" horzOverflow="overflow">
                    <a:lnL w="57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B</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C</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422162"/>
                  </a:ext>
                </a:extLst>
              </a:tr>
            </a:tbl>
          </a:graphicData>
        </a:graphic>
      </p:graphicFrame>
      <p:graphicFrame>
        <p:nvGraphicFramePr>
          <p:cNvPr id="31969" name="Group 225">
            <a:extLst>
              <a:ext uri="{FF2B5EF4-FFF2-40B4-BE49-F238E27FC236}">
                <a16:creationId xmlns:a16="http://schemas.microsoft.com/office/drawing/2014/main" id="{64F4D137-FB43-E34E-ADFE-0DB31615D70C}"/>
              </a:ext>
            </a:extLst>
          </p:cNvPr>
          <p:cNvGraphicFramePr>
            <a:graphicFrameLocks noGrp="1"/>
          </p:cNvGraphicFramePr>
          <p:nvPr/>
        </p:nvGraphicFramePr>
        <p:xfrm>
          <a:off x="2300289" y="4730751"/>
          <a:ext cx="7145337" cy="360363"/>
        </p:xfrm>
        <a:graphic>
          <a:graphicData uri="http://schemas.openxmlformats.org/drawingml/2006/table">
            <a:tbl>
              <a:tblPr/>
              <a:tblGrid>
                <a:gridCol w="296862">
                  <a:extLst>
                    <a:ext uri="{9D8B030D-6E8A-4147-A177-3AD203B41FA5}">
                      <a16:colId xmlns:a16="http://schemas.microsoft.com/office/drawing/2014/main" val="4154413578"/>
                    </a:ext>
                  </a:extLst>
                </a:gridCol>
                <a:gridCol w="298450">
                  <a:extLst>
                    <a:ext uri="{9D8B030D-6E8A-4147-A177-3AD203B41FA5}">
                      <a16:colId xmlns:a16="http://schemas.microsoft.com/office/drawing/2014/main" val="2749057476"/>
                    </a:ext>
                  </a:extLst>
                </a:gridCol>
                <a:gridCol w="296863">
                  <a:extLst>
                    <a:ext uri="{9D8B030D-6E8A-4147-A177-3AD203B41FA5}">
                      <a16:colId xmlns:a16="http://schemas.microsoft.com/office/drawing/2014/main" val="3450442209"/>
                    </a:ext>
                  </a:extLst>
                </a:gridCol>
                <a:gridCol w="298450">
                  <a:extLst>
                    <a:ext uri="{9D8B030D-6E8A-4147-A177-3AD203B41FA5}">
                      <a16:colId xmlns:a16="http://schemas.microsoft.com/office/drawing/2014/main" val="3962247615"/>
                    </a:ext>
                  </a:extLst>
                </a:gridCol>
                <a:gridCol w="296862">
                  <a:extLst>
                    <a:ext uri="{9D8B030D-6E8A-4147-A177-3AD203B41FA5}">
                      <a16:colId xmlns:a16="http://schemas.microsoft.com/office/drawing/2014/main" val="816467088"/>
                    </a:ext>
                  </a:extLst>
                </a:gridCol>
                <a:gridCol w="298450">
                  <a:extLst>
                    <a:ext uri="{9D8B030D-6E8A-4147-A177-3AD203B41FA5}">
                      <a16:colId xmlns:a16="http://schemas.microsoft.com/office/drawing/2014/main" val="1921675776"/>
                    </a:ext>
                  </a:extLst>
                </a:gridCol>
                <a:gridCol w="296863">
                  <a:extLst>
                    <a:ext uri="{9D8B030D-6E8A-4147-A177-3AD203B41FA5}">
                      <a16:colId xmlns:a16="http://schemas.microsoft.com/office/drawing/2014/main" val="971458389"/>
                    </a:ext>
                  </a:extLst>
                </a:gridCol>
                <a:gridCol w="298450">
                  <a:extLst>
                    <a:ext uri="{9D8B030D-6E8A-4147-A177-3AD203B41FA5}">
                      <a16:colId xmlns:a16="http://schemas.microsoft.com/office/drawing/2014/main" val="3120693913"/>
                    </a:ext>
                  </a:extLst>
                </a:gridCol>
                <a:gridCol w="296862">
                  <a:extLst>
                    <a:ext uri="{9D8B030D-6E8A-4147-A177-3AD203B41FA5}">
                      <a16:colId xmlns:a16="http://schemas.microsoft.com/office/drawing/2014/main" val="3457175493"/>
                    </a:ext>
                  </a:extLst>
                </a:gridCol>
                <a:gridCol w="298450">
                  <a:extLst>
                    <a:ext uri="{9D8B030D-6E8A-4147-A177-3AD203B41FA5}">
                      <a16:colId xmlns:a16="http://schemas.microsoft.com/office/drawing/2014/main" val="3709479769"/>
                    </a:ext>
                  </a:extLst>
                </a:gridCol>
                <a:gridCol w="296863">
                  <a:extLst>
                    <a:ext uri="{9D8B030D-6E8A-4147-A177-3AD203B41FA5}">
                      <a16:colId xmlns:a16="http://schemas.microsoft.com/office/drawing/2014/main" val="1303976803"/>
                    </a:ext>
                  </a:extLst>
                </a:gridCol>
                <a:gridCol w="300037">
                  <a:extLst>
                    <a:ext uri="{9D8B030D-6E8A-4147-A177-3AD203B41FA5}">
                      <a16:colId xmlns:a16="http://schemas.microsoft.com/office/drawing/2014/main" val="282902074"/>
                    </a:ext>
                  </a:extLst>
                </a:gridCol>
                <a:gridCol w="296863">
                  <a:extLst>
                    <a:ext uri="{9D8B030D-6E8A-4147-A177-3AD203B41FA5}">
                      <a16:colId xmlns:a16="http://schemas.microsoft.com/office/drawing/2014/main" val="3965220802"/>
                    </a:ext>
                  </a:extLst>
                </a:gridCol>
                <a:gridCol w="298450">
                  <a:extLst>
                    <a:ext uri="{9D8B030D-6E8A-4147-A177-3AD203B41FA5}">
                      <a16:colId xmlns:a16="http://schemas.microsoft.com/office/drawing/2014/main" val="968026738"/>
                    </a:ext>
                  </a:extLst>
                </a:gridCol>
                <a:gridCol w="296862">
                  <a:extLst>
                    <a:ext uri="{9D8B030D-6E8A-4147-A177-3AD203B41FA5}">
                      <a16:colId xmlns:a16="http://schemas.microsoft.com/office/drawing/2014/main" val="3623029930"/>
                    </a:ext>
                  </a:extLst>
                </a:gridCol>
                <a:gridCol w="298450">
                  <a:extLst>
                    <a:ext uri="{9D8B030D-6E8A-4147-A177-3AD203B41FA5}">
                      <a16:colId xmlns:a16="http://schemas.microsoft.com/office/drawing/2014/main" val="2032802879"/>
                    </a:ext>
                  </a:extLst>
                </a:gridCol>
                <a:gridCol w="296863">
                  <a:extLst>
                    <a:ext uri="{9D8B030D-6E8A-4147-A177-3AD203B41FA5}">
                      <a16:colId xmlns:a16="http://schemas.microsoft.com/office/drawing/2014/main" val="3679771363"/>
                    </a:ext>
                  </a:extLst>
                </a:gridCol>
                <a:gridCol w="298450">
                  <a:extLst>
                    <a:ext uri="{9D8B030D-6E8A-4147-A177-3AD203B41FA5}">
                      <a16:colId xmlns:a16="http://schemas.microsoft.com/office/drawing/2014/main" val="2025886948"/>
                    </a:ext>
                  </a:extLst>
                </a:gridCol>
                <a:gridCol w="296862">
                  <a:extLst>
                    <a:ext uri="{9D8B030D-6E8A-4147-A177-3AD203B41FA5}">
                      <a16:colId xmlns:a16="http://schemas.microsoft.com/office/drawing/2014/main" val="2571257786"/>
                    </a:ext>
                  </a:extLst>
                </a:gridCol>
                <a:gridCol w="298450">
                  <a:extLst>
                    <a:ext uri="{9D8B030D-6E8A-4147-A177-3AD203B41FA5}">
                      <a16:colId xmlns:a16="http://schemas.microsoft.com/office/drawing/2014/main" val="4209586924"/>
                    </a:ext>
                  </a:extLst>
                </a:gridCol>
                <a:gridCol w="296863">
                  <a:extLst>
                    <a:ext uri="{9D8B030D-6E8A-4147-A177-3AD203B41FA5}">
                      <a16:colId xmlns:a16="http://schemas.microsoft.com/office/drawing/2014/main" val="1519316176"/>
                    </a:ext>
                  </a:extLst>
                </a:gridCol>
                <a:gridCol w="298450">
                  <a:extLst>
                    <a:ext uri="{9D8B030D-6E8A-4147-A177-3AD203B41FA5}">
                      <a16:colId xmlns:a16="http://schemas.microsoft.com/office/drawing/2014/main" val="2576756380"/>
                    </a:ext>
                  </a:extLst>
                </a:gridCol>
                <a:gridCol w="296862">
                  <a:extLst>
                    <a:ext uri="{9D8B030D-6E8A-4147-A177-3AD203B41FA5}">
                      <a16:colId xmlns:a16="http://schemas.microsoft.com/office/drawing/2014/main" val="90773802"/>
                    </a:ext>
                  </a:extLst>
                </a:gridCol>
                <a:gridCol w="298450">
                  <a:extLst>
                    <a:ext uri="{9D8B030D-6E8A-4147-A177-3AD203B41FA5}">
                      <a16:colId xmlns:a16="http://schemas.microsoft.com/office/drawing/2014/main" val="2958314387"/>
                    </a:ext>
                  </a:extLst>
                </a:gridCol>
              </a:tblGrid>
              <a:tr h="360363">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1998697"/>
                  </a:ext>
                </a:extLst>
              </a:tr>
            </a:tbl>
          </a:graphicData>
        </a:graphic>
      </p:graphicFrame>
      <p:graphicFrame>
        <p:nvGraphicFramePr>
          <p:cNvPr id="32063" name="Group 319">
            <a:extLst>
              <a:ext uri="{FF2B5EF4-FFF2-40B4-BE49-F238E27FC236}">
                <a16:creationId xmlns:a16="http://schemas.microsoft.com/office/drawing/2014/main" id="{8750223F-9A1A-234E-B9FE-1C6C8D633E34}"/>
              </a:ext>
            </a:extLst>
          </p:cNvPr>
          <p:cNvGraphicFramePr>
            <a:graphicFrameLocks noGrp="1"/>
          </p:cNvGraphicFramePr>
          <p:nvPr/>
        </p:nvGraphicFramePr>
        <p:xfrm>
          <a:off x="2300289" y="5087938"/>
          <a:ext cx="7145337" cy="431800"/>
        </p:xfrm>
        <a:graphic>
          <a:graphicData uri="http://schemas.openxmlformats.org/drawingml/2006/table">
            <a:tbl>
              <a:tblPr/>
              <a:tblGrid>
                <a:gridCol w="296862">
                  <a:extLst>
                    <a:ext uri="{9D8B030D-6E8A-4147-A177-3AD203B41FA5}">
                      <a16:colId xmlns:a16="http://schemas.microsoft.com/office/drawing/2014/main" val="2326582390"/>
                    </a:ext>
                  </a:extLst>
                </a:gridCol>
                <a:gridCol w="298450">
                  <a:extLst>
                    <a:ext uri="{9D8B030D-6E8A-4147-A177-3AD203B41FA5}">
                      <a16:colId xmlns:a16="http://schemas.microsoft.com/office/drawing/2014/main" val="874441620"/>
                    </a:ext>
                  </a:extLst>
                </a:gridCol>
                <a:gridCol w="296863">
                  <a:extLst>
                    <a:ext uri="{9D8B030D-6E8A-4147-A177-3AD203B41FA5}">
                      <a16:colId xmlns:a16="http://schemas.microsoft.com/office/drawing/2014/main" val="1296113845"/>
                    </a:ext>
                  </a:extLst>
                </a:gridCol>
                <a:gridCol w="298450">
                  <a:extLst>
                    <a:ext uri="{9D8B030D-6E8A-4147-A177-3AD203B41FA5}">
                      <a16:colId xmlns:a16="http://schemas.microsoft.com/office/drawing/2014/main" val="1094756722"/>
                    </a:ext>
                  </a:extLst>
                </a:gridCol>
                <a:gridCol w="296862">
                  <a:extLst>
                    <a:ext uri="{9D8B030D-6E8A-4147-A177-3AD203B41FA5}">
                      <a16:colId xmlns:a16="http://schemas.microsoft.com/office/drawing/2014/main" val="4203297584"/>
                    </a:ext>
                  </a:extLst>
                </a:gridCol>
                <a:gridCol w="298450">
                  <a:extLst>
                    <a:ext uri="{9D8B030D-6E8A-4147-A177-3AD203B41FA5}">
                      <a16:colId xmlns:a16="http://schemas.microsoft.com/office/drawing/2014/main" val="1993757212"/>
                    </a:ext>
                  </a:extLst>
                </a:gridCol>
                <a:gridCol w="296863">
                  <a:extLst>
                    <a:ext uri="{9D8B030D-6E8A-4147-A177-3AD203B41FA5}">
                      <a16:colId xmlns:a16="http://schemas.microsoft.com/office/drawing/2014/main" val="185444692"/>
                    </a:ext>
                  </a:extLst>
                </a:gridCol>
                <a:gridCol w="298450">
                  <a:extLst>
                    <a:ext uri="{9D8B030D-6E8A-4147-A177-3AD203B41FA5}">
                      <a16:colId xmlns:a16="http://schemas.microsoft.com/office/drawing/2014/main" val="4237924962"/>
                    </a:ext>
                  </a:extLst>
                </a:gridCol>
                <a:gridCol w="296862">
                  <a:extLst>
                    <a:ext uri="{9D8B030D-6E8A-4147-A177-3AD203B41FA5}">
                      <a16:colId xmlns:a16="http://schemas.microsoft.com/office/drawing/2014/main" val="1149481925"/>
                    </a:ext>
                  </a:extLst>
                </a:gridCol>
                <a:gridCol w="298450">
                  <a:extLst>
                    <a:ext uri="{9D8B030D-6E8A-4147-A177-3AD203B41FA5}">
                      <a16:colId xmlns:a16="http://schemas.microsoft.com/office/drawing/2014/main" val="2992053567"/>
                    </a:ext>
                  </a:extLst>
                </a:gridCol>
                <a:gridCol w="296863">
                  <a:extLst>
                    <a:ext uri="{9D8B030D-6E8A-4147-A177-3AD203B41FA5}">
                      <a16:colId xmlns:a16="http://schemas.microsoft.com/office/drawing/2014/main" val="4007783023"/>
                    </a:ext>
                  </a:extLst>
                </a:gridCol>
                <a:gridCol w="300037">
                  <a:extLst>
                    <a:ext uri="{9D8B030D-6E8A-4147-A177-3AD203B41FA5}">
                      <a16:colId xmlns:a16="http://schemas.microsoft.com/office/drawing/2014/main" val="3037662169"/>
                    </a:ext>
                  </a:extLst>
                </a:gridCol>
                <a:gridCol w="296863">
                  <a:extLst>
                    <a:ext uri="{9D8B030D-6E8A-4147-A177-3AD203B41FA5}">
                      <a16:colId xmlns:a16="http://schemas.microsoft.com/office/drawing/2014/main" val="1981036032"/>
                    </a:ext>
                  </a:extLst>
                </a:gridCol>
                <a:gridCol w="298450">
                  <a:extLst>
                    <a:ext uri="{9D8B030D-6E8A-4147-A177-3AD203B41FA5}">
                      <a16:colId xmlns:a16="http://schemas.microsoft.com/office/drawing/2014/main" val="182845129"/>
                    </a:ext>
                  </a:extLst>
                </a:gridCol>
                <a:gridCol w="296862">
                  <a:extLst>
                    <a:ext uri="{9D8B030D-6E8A-4147-A177-3AD203B41FA5}">
                      <a16:colId xmlns:a16="http://schemas.microsoft.com/office/drawing/2014/main" val="4097631160"/>
                    </a:ext>
                  </a:extLst>
                </a:gridCol>
                <a:gridCol w="298450">
                  <a:extLst>
                    <a:ext uri="{9D8B030D-6E8A-4147-A177-3AD203B41FA5}">
                      <a16:colId xmlns:a16="http://schemas.microsoft.com/office/drawing/2014/main" val="3429767579"/>
                    </a:ext>
                  </a:extLst>
                </a:gridCol>
                <a:gridCol w="296863">
                  <a:extLst>
                    <a:ext uri="{9D8B030D-6E8A-4147-A177-3AD203B41FA5}">
                      <a16:colId xmlns:a16="http://schemas.microsoft.com/office/drawing/2014/main" val="440468535"/>
                    </a:ext>
                  </a:extLst>
                </a:gridCol>
                <a:gridCol w="298450">
                  <a:extLst>
                    <a:ext uri="{9D8B030D-6E8A-4147-A177-3AD203B41FA5}">
                      <a16:colId xmlns:a16="http://schemas.microsoft.com/office/drawing/2014/main" val="3731398754"/>
                    </a:ext>
                  </a:extLst>
                </a:gridCol>
                <a:gridCol w="296862">
                  <a:extLst>
                    <a:ext uri="{9D8B030D-6E8A-4147-A177-3AD203B41FA5}">
                      <a16:colId xmlns:a16="http://schemas.microsoft.com/office/drawing/2014/main" val="331182364"/>
                    </a:ext>
                  </a:extLst>
                </a:gridCol>
                <a:gridCol w="298450">
                  <a:extLst>
                    <a:ext uri="{9D8B030D-6E8A-4147-A177-3AD203B41FA5}">
                      <a16:colId xmlns:a16="http://schemas.microsoft.com/office/drawing/2014/main" val="2556715737"/>
                    </a:ext>
                  </a:extLst>
                </a:gridCol>
                <a:gridCol w="296863">
                  <a:extLst>
                    <a:ext uri="{9D8B030D-6E8A-4147-A177-3AD203B41FA5}">
                      <a16:colId xmlns:a16="http://schemas.microsoft.com/office/drawing/2014/main" val="1870611833"/>
                    </a:ext>
                  </a:extLst>
                </a:gridCol>
                <a:gridCol w="298450">
                  <a:extLst>
                    <a:ext uri="{9D8B030D-6E8A-4147-A177-3AD203B41FA5}">
                      <a16:colId xmlns:a16="http://schemas.microsoft.com/office/drawing/2014/main" val="3998122094"/>
                    </a:ext>
                  </a:extLst>
                </a:gridCol>
                <a:gridCol w="296862">
                  <a:extLst>
                    <a:ext uri="{9D8B030D-6E8A-4147-A177-3AD203B41FA5}">
                      <a16:colId xmlns:a16="http://schemas.microsoft.com/office/drawing/2014/main" val="1272534059"/>
                    </a:ext>
                  </a:extLst>
                </a:gridCol>
                <a:gridCol w="298450">
                  <a:extLst>
                    <a:ext uri="{9D8B030D-6E8A-4147-A177-3AD203B41FA5}">
                      <a16:colId xmlns:a16="http://schemas.microsoft.com/office/drawing/2014/main" val="1844409412"/>
                    </a:ext>
                  </a:extLst>
                </a:gridCol>
              </a:tblGrid>
              <a:tr h="43180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5006594"/>
                  </a:ext>
                </a:extLst>
              </a:tr>
            </a:tbl>
          </a:graphicData>
        </a:graphic>
      </p:graphicFrame>
      <p:graphicFrame>
        <p:nvGraphicFramePr>
          <p:cNvPr id="32159" name="Group 415">
            <a:extLst>
              <a:ext uri="{FF2B5EF4-FFF2-40B4-BE49-F238E27FC236}">
                <a16:creationId xmlns:a16="http://schemas.microsoft.com/office/drawing/2014/main" id="{DE55BE66-95C9-344B-8578-3956C24FABD5}"/>
              </a:ext>
            </a:extLst>
          </p:cNvPr>
          <p:cNvGraphicFramePr>
            <a:graphicFrameLocks noGrp="1"/>
          </p:cNvGraphicFramePr>
          <p:nvPr/>
        </p:nvGraphicFramePr>
        <p:xfrm>
          <a:off x="2300289" y="5516563"/>
          <a:ext cx="7145337" cy="431800"/>
        </p:xfrm>
        <a:graphic>
          <a:graphicData uri="http://schemas.openxmlformats.org/drawingml/2006/table">
            <a:tbl>
              <a:tblPr/>
              <a:tblGrid>
                <a:gridCol w="296862">
                  <a:extLst>
                    <a:ext uri="{9D8B030D-6E8A-4147-A177-3AD203B41FA5}">
                      <a16:colId xmlns:a16="http://schemas.microsoft.com/office/drawing/2014/main" val="4241416599"/>
                    </a:ext>
                  </a:extLst>
                </a:gridCol>
                <a:gridCol w="298450">
                  <a:extLst>
                    <a:ext uri="{9D8B030D-6E8A-4147-A177-3AD203B41FA5}">
                      <a16:colId xmlns:a16="http://schemas.microsoft.com/office/drawing/2014/main" val="3196344201"/>
                    </a:ext>
                  </a:extLst>
                </a:gridCol>
                <a:gridCol w="296863">
                  <a:extLst>
                    <a:ext uri="{9D8B030D-6E8A-4147-A177-3AD203B41FA5}">
                      <a16:colId xmlns:a16="http://schemas.microsoft.com/office/drawing/2014/main" val="3118553513"/>
                    </a:ext>
                  </a:extLst>
                </a:gridCol>
                <a:gridCol w="298450">
                  <a:extLst>
                    <a:ext uri="{9D8B030D-6E8A-4147-A177-3AD203B41FA5}">
                      <a16:colId xmlns:a16="http://schemas.microsoft.com/office/drawing/2014/main" val="595735295"/>
                    </a:ext>
                  </a:extLst>
                </a:gridCol>
                <a:gridCol w="296862">
                  <a:extLst>
                    <a:ext uri="{9D8B030D-6E8A-4147-A177-3AD203B41FA5}">
                      <a16:colId xmlns:a16="http://schemas.microsoft.com/office/drawing/2014/main" val="82394787"/>
                    </a:ext>
                  </a:extLst>
                </a:gridCol>
                <a:gridCol w="298450">
                  <a:extLst>
                    <a:ext uri="{9D8B030D-6E8A-4147-A177-3AD203B41FA5}">
                      <a16:colId xmlns:a16="http://schemas.microsoft.com/office/drawing/2014/main" val="2026680735"/>
                    </a:ext>
                  </a:extLst>
                </a:gridCol>
                <a:gridCol w="296863">
                  <a:extLst>
                    <a:ext uri="{9D8B030D-6E8A-4147-A177-3AD203B41FA5}">
                      <a16:colId xmlns:a16="http://schemas.microsoft.com/office/drawing/2014/main" val="3043079902"/>
                    </a:ext>
                  </a:extLst>
                </a:gridCol>
                <a:gridCol w="298450">
                  <a:extLst>
                    <a:ext uri="{9D8B030D-6E8A-4147-A177-3AD203B41FA5}">
                      <a16:colId xmlns:a16="http://schemas.microsoft.com/office/drawing/2014/main" val="2426142690"/>
                    </a:ext>
                  </a:extLst>
                </a:gridCol>
                <a:gridCol w="296862">
                  <a:extLst>
                    <a:ext uri="{9D8B030D-6E8A-4147-A177-3AD203B41FA5}">
                      <a16:colId xmlns:a16="http://schemas.microsoft.com/office/drawing/2014/main" val="143938278"/>
                    </a:ext>
                  </a:extLst>
                </a:gridCol>
                <a:gridCol w="298450">
                  <a:extLst>
                    <a:ext uri="{9D8B030D-6E8A-4147-A177-3AD203B41FA5}">
                      <a16:colId xmlns:a16="http://schemas.microsoft.com/office/drawing/2014/main" val="1210423306"/>
                    </a:ext>
                  </a:extLst>
                </a:gridCol>
                <a:gridCol w="296863">
                  <a:extLst>
                    <a:ext uri="{9D8B030D-6E8A-4147-A177-3AD203B41FA5}">
                      <a16:colId xmlns:a16="http://schemas.microsoft.com/office/drawing/2014/main" val="575486490"/>
                    </a:ext>
                  </a:extLst>
                </a:gridCol>
                <a:gridCol w="300037">
                  <a:extLst>
                    <a:ext uri="{9D8B030D-6E8A-4147-A177-3AD203B41FA5}">
                      <a16:colId xmlns:a16="http://schemas.microsoft.com/office/drawing/2014/main" val="3436481924"/>
                    </a:ext>
                  </a:extLst>
                </a:gridCol>
                <a:gridCol w="296863">
                  <a:extLst>
                    <a:ext uri="{9D8B030D-6E8A-4147-A177-3AD203B41FA5}">
                      <a16:colId xmlns:a16="http://schemas.microsoft.com/office/drawing/2014/main" val="3472833336"/>
                    </a:ext>
                  </a:extLst>
                </a:gridCol>
                <a:gridCol w="298450">
                  <a:extLst>
                    <a:ext uri="{9D8B030D-6E8A-4147-A177-3AD203B41FA5}">
                      <a16:colId xmlns:a16="http://schemas.microsoft.com/office/drawing/2014/main" val="446529721"/>
                    </a:ext>
                  </a:extLst>
                </a:gridCol>
                <a:gridCol w="296862">
                  <a:extLst>
                    <a:ext uri="{9D8B030D-6E8A-4147-A177-3AD203B41FA5}">
                      <a16:colId xmlns:a16="http://schemas.microsoft.com/office/drawing/2014/main" val="2237192013"/>
                    </a:ext>
                  </a:extLst>
                </a:gridCol>
                <a:gridCol w="298450">
                  <a:extLst>
                    <a:ext uri="{9D8B030D-6E8A-4147-A177-3AD203B41FA5}">
                      <a16:colId xmlns:a16="http://schemas.microsoft.com/office/drawing/2014/main" val="3362485227"/>
                    </a:ext>
                  </a:extLst>
                </a:gridCol>
                <a:gridCol w="296863">
                  <a:extLst>
                    <a:ext uri="{9D8B030D-6E8A-4147-A177-3AD203B41FA5}">
                      <a16:colId xmlns:a16="http://schemas.microsoft.com/office/drawing/2014/main" val="4192363207"/>
                    </a:ext>
                  </a:extLst>
                </a:gridCol>
                <a:gridCol w="298450">
                  <a:extLst>
                    <a:ext uri="{9D8B030D-6E8A-4147-A177-3AD203B41FA5}">
                      <a16:colId xmlns:a16="http://schemas.microsoft.com/office/drawing/2014/main" val="3094525051"/>
                    </a:ext>
                  </a:extLst>
                </a:gridCol>
                <a:gridCol w="296862">
                  <a:extLst>
                    <a:ext uri="{9D8B030D-6E8A-4147-A177-3AD203B41FA5}">
                      <a16:colId xmlns:a16="http://schemas.microsoft.com/office/drawing/2014/main" val="320267760"/>
                    </a:ext>
                  </a:extLst>
                </a:gridCol>
                <a:gridCol w="298450">
                  <a:extLst>
                    <a:ext uri="{9D8B030D-6E8A-4147-A177-3AD203B41FA5}">
                      <a16:colId xmlns:a16="http://schemas.microsoft.com/office/drawing/2014/main" val="4067728929"/>
                    </a:ext>
                  </a:extLst>
                </a:gridCol>
                <a:gridCol w="296863">
                  <a:extLst>
                    <a:ext uri="{9D8B030D-6E8A-4147-A177-3AD203B41FA5}">
                      <a16:colId xmlns:a16="http://schemas.microsoft.com/office/drawing/2014/main" val="1082768008"/>
                    </a:ext>
                  </a:extLst>
                </a:gridCol>
                <a:gridCol w="298450">
                  <a:extLst>
                    <a:ext uri="{9D8B030D-6E8A-4147-A177-3AD203B41FA5}">
                      <a16:colId xmlns:a16="http://schemas.microsoft.com/office/drawing/2014/main" val="3091999449"/>
                    </a:ext>
                  </a:extLst>
                </a:gridCol>
                <a:gridCol w="296862">
                  <a:extLst>
                    <a:ext uri="{9D8B030D-6E8A-4147-A177-3AD203B41FA5}">
                      <a16:colId xmlns:a16="http://schemas.microsoft.com/office/drawing/2014/main" val="2732231082"/>
                    </a:ext>
                  </a:extLst>
                </a:gridCol>
                <a:gridCol w="298450">
                  <a:extLst>
                    <a:ext uri="{9D8B030D-6E8A-4147-A177-3AD203B41FA5}">
                      <a16:colId xmlns:a16="http://schemas.microsoft.com/office/drawing/2014/main" val="3646980350"/>
                    </a:ext>
                  </a:extLst>
                </a:gridCol>
              </a:tblGrid>
              <a:tr h="431800">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11520" cap="flat" cmpd="sng" algn="ctr">
                      <a:solidFill>
                        <a:srgbClr val="000000"/>
                      </a:solidFill>
                      <a:prstDash val="solid"/>
                      <a:round/>
                      <a:headEnd type="none" w="med" len="med"/>
                      <a:tailEnd type="none" w="med" len="med"/>
                    </a:lnL>
                    <a:lnR w="11520" cap="flat" cmpd="sng" algn="ctr">
                      <a:solidFill>
                        <a:srgbClr val="000000"/>
                      </a:solidFill>
                      <a:prstDash val="solid"/>
                      <a:round/>
                      <a:headEnd type="none" w="med" len="med"/>
                      <a:tailEnd type="none" w="med" len="med"/>
                    </a:lnR>
                    <a:lnT w="11520" cap="flat" cmpd="sng" algn="ctr">
                      <a:solidFill>
                        <a:srgbClr val="000000"/>
                      </a:solidFill>
                      <a:prstDash val="solid"/>
                      <a:round/>
                      <a:headEnd type="none" w="med" len="med"/>
                      <a:tailEnd type="none" w="med" len="med"/>
                    </a:lnT>
                    <a:lnB w="1152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1152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a:noFill/>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J</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400" b="0" i="0" u="none" strike="noStrike" cap="none" normalizeH="0" baseline="0">
                          <a:ln>
                            <a:noFill/>
                          </a:ln>
                          <a:solidFill>
                            <a:srgbClr val="3F3F3F"/>
                          </a:solidFill>
                          <a:effectLst/>
                          <a:latin typeface="Arial" panose="020B0604020202020204" pitchFamily="34" charset="0"/>
                          <a:cs typeface="Arial" panose="020B0604020202020204" pitchFamily="34" charset="0"/>
                        </a:rPr>
                        <a:t>N</a:t>
                      </a:r>
                    </a:p>
                  </a:txBody>
                  <a:tcPr marL="9360" marR="9360" marT="78156"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1778563"/>
                  </a:ext>
                </a:extLst>
              </a:tr>
            </a:tbl>
          </a:graphicData>
        </a:graphic>
      </p:graphicFrame>
      <p:sp>
        <p:nvSpPr>
          <p:cNvPr id="49444" name="Text Box 512">
            <a:extLst>
              <a:ext uri="{FF2B5EF4-FFF2-40B4-BE49-F238E27FC236}">
                <a16:creationId xmlns:a16="http://schemas.microsoft.com/office/drawing/2014/main" id="{F814789B-283B-7A42-9C36-ABCEBC2872F1}"/>
              </a:ext>
            </a:extLst>
          </p:cNvPr>
          <p:cNvSpPr txBox="1">
            <a:spLocks noChangeArrowheads="1"/>
          </p:cNvSpPr>
          <p:nvPr/>
        </p:nvSpPr>
        <p:spPr bwMode="auto">
          <a:xfrm>
            <a:off x="1774826" y="3311526"/>
            <a:ext cx="7021513"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ts val="600"/>
              </a:spcBef>
              <a:buClrTx/>
            </a:pPr>
            <a:r>
              <a:rPr lang="en-NZ" altLang="nl-BE" sz="2400">
                <a:solidFill>
                  <a:srgbClr val="68676C"/>
                </a:solidFill>
              </a:rPr>
              <a:t>RF: Overblijvende combinaties/mogelijke waardes </a:t>
            </a:r>
          </a:p>
          <a:p>
            <a:pPr eaLnBrk="1" hangingPunct="1">
              <a:spcBef>
                <a:spcPts val="600"/>
              </a:spcBef>
              <a:buClrTx/>
            </a:pPr>
            <a:endParaRPr lang="en-NZ" altLang="nl-BE" sz="2400">
              <a:solidFill>
                <a:srgbClr val="68676C"/>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31746"/>
                                        </p:tgtEl>
                                        <p:attrNameLst>
                                          <p:attrName>style.visibility</p:attrName>
                                        </p:attrNameLst>
                                      </p:cBhvr>
                                      <p:to>
                                        <p:strVal val="visible"/>
                                      </p:to>
                                    </p:set>
                                    <p:animEffect transition="in" filter="fade">
                                      <p:cBhvr additive="repl">
                                        <p:cTn id="7" dur="2000"/>
                                        <p:tgtEl>
                                          <p:spTgt spid="31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fill="hold" nodeType="clickEffect">
                                  <p:stCondLst>
                                    <p:cond delay="0"/>
                                  </p:stCondLst>
                                  <p:childTnLst>
                                    <p:set>
                                      <p:cBhvr additive="repl">
                                        <p:cTn id="11" dur="1" fill="hold">
                                          <p:stCondLst>
                                            <p:cond delay="0"/>
                                          </p:stCondLst>
                                        </p:cTn>
                                        <p:tgtEl>
                                          <p:spTgt spid="31781"/>
                                        </p:tgtEl>
                                        <p:attrNameLst>
                                          <p:attrName>style.visibility</p:attrName>
                                        </p:attrNameLst>
                                      </p:cBhvr>
                                      <p:to>
                                        <p:strVal val="visible"/>
                                      </p:to>
                                    </p:set>
                                    <p:animEffect transition="in" filter="fade">
                                      <p:cBhvr additive="repl">
                                        <p:cTn id="12" dur="2000"/>
                                        <p:tgtEl>
                                          <p:spTgt spid="317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fill="hold" nodeType="clickEffect">
                                  <p:stCondLst>
                                    <p:cond delay="0"/>
                                  </p:stCondLst>
                                  <p:childTnLst>
                                    <p:set>
                                      <p:cBhvr additive="repl">
                                        <p:cTn id="16" dur="1" fill="hold">
                                          <p:stCondLst>
                                            <p:cond delay="0"/>
                                          </p:stCondLst>
                                        </p:cTn>
                                        <p:tgtEl>
                                          <p:spTgt spid="31871"/>
                                        </p:tgtEl>
                                        <p:attrNameLst>
                                          <p:attrName>style.visibility</p:attrName>
                                        </p:attrNameLst>
                                      </p:cBhvr>
                                      <p:to>
                                        <p:strVal val="visible"/>
                                      </p:to>
                                    </p:set>
                                    <p:animEffect transition="in" filter="fade">
                                      <p:cBhvr additive="repl">
                                        <p:cTn id="17" dur="2000"/>
                                        <p:tgtEl>
                                          <p:spTgt spid="318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fill="hold" nodeType="clickEffect">
                                  <p:stCondLst>
                                    <p:cond delay="0"/>
                                  </p:stCondLst>
                                  <p:childTnLst>
                                    <p:set>
                                      <p:cBhvr additive="repl">
                                        <p:cTn id="21" dur="1" fill="hold">
                                          <p:stCondLst>
                                            <p:cond delay="0"/>
                                          </p:stCondLst>
                                        </p:cTn>
                                        <p:tgtEl>
                                          <p:spTgt spid="31969"/>
                                        </p:tgtEl>
                                        <p:attrNameLst>
                                          <p:attrName>style.visibility</p:attrName>
                                        </p:attrNameLst>
                                      </p:cBhvr>
                                      <p:to>
                                        <p:strVal val="visible"/>
                                      </p:to>
                                    </p:set>
                                    <p:animEffect transition="in" filter="fade">
                                      <p:cBhvr additive="repl">
                                        <p:cTn id="22" dur="2000"/>
                                        <p:tgtEl>
                                          <p:spTgt spid="319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fill="hold" nodeType="clickEffect">
                                  <p:stCondLst>
                                    <p:cond delay="0"/>
                                  </p:stCondLst>
                                  <p:childTnLst>
                                    <p:set>
                                      <p:cBhvr additive="repl">
                                        <p:cTn id="26" dur="1" fill="hold">
                                          <p:stCondLst>
                                            <p:cond delay="0"/>
                                          </p:stCondLst>
                                        </p:cTn>
                                        <p:tgtEl>
                                          <p:spTgt spid="32063"/>
                                        </p:tgtEl>
                                        <p:attrNameLst>
                                          <p:attrName>style.visibility</p:attrName>
                                        </p:attrNameLst>
                                      </p:cBhvr>
                                      <p:to>
                                        <p:strVal val="visible"/>
                                      </p:to>
                                    </p:set>
                                    <p:animEffect transition="in" filter="fade">
                                      <p:cBhvr additive="repl">
                                        <p:cTn id="27" dur="2000"/>
                                        <p:tgtEl>
                                          <p:spTgt spid="320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fill="hold" nodeType="clickEffect">
                                  <p:stCondLst>
                                    <p:cond delay="0"/>
                                  </p:stCondLst>
                                  <p:childTnLst>
                                    <p:set>
                                      <p:cBhvr additive="repl">
                                        <p:cTn id="31" dur="1" fill="hold">
                                          <p:stCondLst>
                                            <p:cond delay="0"/>
                                          </p:stCondLst>
                                        </p:cTn>
                                        <p:tgtEl>
                                          <p:spTgt spid="32159"/>
                                        </p:tgtEl>
                                        <p:attrNameLst>
                                          <p:attrName>style.visibility</p:attrName>
                                        </p:attrNameLst>
                                      </p:cBhvr>
                                      <p:to>
                                        <p:strVal val="visible"/>
                                      </p:to>
                                    </p:set>
                                    <p:animEffect transition="in" filter="fade">
                                      <p:cBhvr additive="repl">
                                        <p:cTn id="32" dur="2000"/>
                                        <p:tgtEl>
                                          <p:spTgt spid="32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Text Box 1">
            <a:extLst>
              <a:ext uri="{FF2B5EF4-FFF2-40B4-BE49-F238E27FC236}">
                <a16:creationId xmlns:a16="http://schemas.microsoft.com/office/drawing/2014/main" id="{E479C698-BF68-5445-A8CF-B7624054D482}"/>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sp>
        <p:nvSpPr>
          <p:cNvPr id="53251" name="Text Box 2">
            <a:extLst>
              <a:ext uri="{FF2B5EF4-FFF2-40B4-BE49-F238E27FC236}">
                <a16:creationId xmlns:a16="http://schemas.microsoft.com/office/drawing/2014/main" id="{BCE8783E-97C3-6547-83CD-373E8CFC7B0F}"/>
              </a:ext>
            </a:extLst>
          </p:cNvPr>
          <p:cNvSpPr txBox="1">
            <a:spLocks noChangeArrowheads="1"/>
          </p:cNvSpPr>
          <p:nvPr/>
        </p:nvSpPr>
        <p:spPr bwMode="auto">
          <a:xfrm>
            <a:off x="1847850" y="1196976"/>
            <a:ext cx="849630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en-US"/>
          </a:p>
        </p:txBody>
      </p:sp>
      <p:sp>
        <p:nvSpPr>
          <p:cNvPr id="53252" name="Text Box 3">
            <a:extLst>
              <a:ext uri="{FF2B5EF4-FFF2-40B4-BE49-F238E27FC236}">
                <a16:creationId xmlns:a16="http://schemas.microsoft.com/office/drawing/2014/main" id="{9E79A4FE-0C45-7249-A34B-870F6CB011D2}"/>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3BC4A5EA-B0BA-8E47-8538-763E7C443397}" type="slidenum">
              <a:rPr lang="nl-NL" altLang="nl-BE" sz="1200"/>
              <a:pPr algn="r" eaLnBrk="1" hangingPunct="1">
                <a:spcBef>
                  <a:spcPct val="0"/>
                </a:spcBef>
                <a:buClrTx/>
                <a:buFontTx/>
                <a:buNone/>
              </a:pPr>
              <a:t>19</a:t>
            </a:fld>
            <a:endParaRPr lang="nl-NL" altLang="nl-BE" sz="1200"/>
          </a:p>
        </p:txBody>
      </p:sp>
      <p:sp>
        <p:nvSpPr>
          <p:cNvPr id="53253" name="Text Box 4">
            <a:extLst>
              <a:ext uri="{FF2B5EF4-FFF2-40B4-BE49-F238E27FC236}">
                <a16:creationId xmlns:a16="http://schemas.microsoft.com/office/drawing/2014/main" id="{183343C0-2CDF-5F4E-99B5-383DEDDC7C94}"/>
              </a:ext>
            </a:extLst>
          </p:cNvPr>
          <p:cNvSpPr txBox="1">
            <a:spLocks noChangeArrowheads="1"/>
          </p:cNvSpPr>
          <p:nvPr/>
        </p:nvSpPr>
        <p:spPr bwMode="auto">
          <a:xfrm>
            <a:off x="8247063" y="530225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543067ED-3627-0743-B77A-E159DAC48FD3}" type="slidenum">
              <a:rPr lang="en-US" altLang="nl-BE" sz="1400"/>
              <a:pPr algn="r" eaLnBrk="1" hangingPunct="1">
                <a:spcBef>
                  <a:spcPct val="0"/>
                </a:spcBef>
                <a:buClrTx/>
                <a:buFontTx/>
                <a:buNone/>
              </a:pPr>
              <a:t>19</a:t>
            </a:fld>
            <a:endParaRPr lang="en-US" altLang="nl-BE" sz="1400"/>
          </a:p>
        </p:txBody>
      </p:sp>
      <p:sp>
        <p:nvSpPr>
          <p:cNvPr id="53254" name="Text Box 5">
            <a:extLst>
              <a:ext uri="{FF2B5EF4-FFF2-40B4-BE49-F238E27FC236}">
                <a16:creationId xmlns:a16="http://schemas.microsoft.com/office/drawing/2014/main" id="{3D4BA2B5-F074-8141-AE3B-F14BA9C1F457}"/>
              </a:ext>
            </a:extLst>
          </p:cNvPr>
          <p:cNvSpPr txBox="1">
            <a:spLocks noChangeArrowheads="1"/>
          </p:cNvSpPr>
          <p:nvPr/>
        </p:nvSpPr>
        <p:spPr bwMode="auto">
          <a:xfrm>
            <a:off x="1847850" y="2376488"/>
            <a:ext cx="8712200" cy="446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38138" indent="-338138">
              <a:spcBef>
                <a:spcPts val="8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ts val="700"/>
              </a:spcBef>
              <a:buClr>
                <a:srgbClr val="3F3F3F"/>
              </a:buClr>
              <a:buFont typeface="Arial" panose="020B0604020202020204" pitchFamily="34" charset="0"/>
              <a:buChar char="•"/>
            </a:pPr>
            <a:r>
              <a:rPr lang="en-NZ" altLang="nl-BE" sz="2400">
                <a:solidFill>
                  <a:srgbClr val="68676C"/>
                </a:solidFill>
              </a:rPr>
              <a:t>Bij 2 values voor elke conditie : (limited entry)</a:t>
            </a:r>
            <a:br>
              <a:rPr lang="en-NZ" altLang="nl-BE" sz="2400">
                <a:solidFill>
                  <a:srgbClr val="68676C"/>
                </a:solidFill>
              </a:rPr>
            </a:br>
            <a:r>
              <a:rPr lang="en-NZ" altLang="nl-BE" sz="2400">
                <a:solidFill>
                  <a:srgbClr val="68676C"/>
                </a:solidFill>
              </a:rPr>
              <a:t>2aantal condities</a:t>
            </a:r>
          </a:p>
          <a:p>
            <a:pPr eaLnBrk="1" hangingPunct="1">
              <a:spcBef>
                <a:spcPts val="700"/>
              </a:spcBef>
              <a:buClr>
                <a:srgbClr val="3F3F3F"/>
              </a:buClr>
              <a:buFont typeface="Arial" panose="020B0604020202020204" pitchFamily="34" charset="0"/>
              <a:buChar char="•"/>
            </a:pPr>
            <a:r>
              <a:rPr lang="en-NZ" altLang="nl-BE" sz="2400">
                <a:solidFill>
                  <a:srgbClr val="68676C"/>
                </a:solidFill>
              </a:rPr>
              <a:t>Als 1 conditie meerdere values heeft (bv 3) en 3 condities hebben 2 values :</a:t>
            </a:r>
            <a:br>
              <a:rPr lang="en-NZ" altLang="nl-BE" sz="2400">
                <a:solidFill>
                  <a:srgbClr val="68676C"/>
                </a:solidFill>
              </a:rPr>
            </a:br>
            <a:r>
              <a:rPr lang="en-NZ" altLang="nl-BE" sz="2400">
                <a:solidFill>
                  <a:srgbClr val="68676C"/>
                </a:solidFill>
              </a:rPr>
              <a:t>31 * 23 = 24</a:t>
            </a:r>
          </a:p>
          <a:p>
            <a:pPr eaLnBrk="1" hangingPunct="1">
              <a:spcBef>
                <a:spcPts val="700"/>
              </a:spcBef>
              <a:buClr>
                <a:srgbClr val="3F3F3F"/>
              </a:buClr>
              <a:buFont typeface="Arial" panose="020B0604020202020204" pitchFamily="34" charset="0"/>
              <a:buChar char="•"/>
            </a:pPr>
            <a:r>
              <a:rPr lang="en-NZ" altLang="nl-BE" sz="2400">
                <a:solidFill>
                  <a:srgbClr val="68676C"/>
                </a:solidFill>
              </a:rPr>
              <a:t>Of, gebruik de values kolom en vermenigvuldig elk value aantal in de kolom: </a:t>
            </a:r>
          </a:p>
          <a:p>
            <a:pPr eaLnBrk="1" hangingPunct="1">
              <a:spcBef>
                <a:spcPts val="700"/>
              </a:spcBef>
              <a:buClr>
                <a:srgbClr val="3F3F3F"/>
              </a:buClr>
              <a:buFont typeface="Arial" panose="020B0604020202020204" pitchFamily="34" charset="0"/>
              <a:buChar char="•"/>
            </a:pPr>
            <a:r>
              <a:rPr lang="en-NZ" altLang="nl-BE" sz="2400">
                <a:solidFill>
                  <a:srgbClr val="68676C"/>
                </a:solidFill>
              </a:rPr>
              <a:t>3*2*2*2=24</a:t>
            </a:r>
          </a:p>
        </p:txBody>
      </p:sp>
      <p:sp>
        <p:nvSpPr>
          <p:cNvPr id="53255" name="Text Box 6">
            <a:extLst>
              <a:ext uri="{FF2B5EF4-FFF2-40B4-BE49-F238E27FC236}">
                <a16:creationId xmlns:a16="http://schemas.microsoft.com/office/drawing/2014/main" id="{138B27DF-6AB2-2946-B358-66B69E60F905}"/>
              </a:ext>
            </a:extLst>
          </p:cNvPr>
          <p:cNvSpPr txBox="1">
            <a:spLocks noChangeArrowheads="1"/>
          </p:cNvSpPr>
          <p:nvPr/>
        </p:nvSpPr>
        <p:spPr bwMode="auto">
          <a:xfrm>
            <a:off x="1847850" y="1101725"/>
            <a:ext cx="8286750"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ts val="700"/>
              </a:spcBef>
              <a:buClr>
                <a:srgbClr val="3F3F3F"/>
              </a:buClr>
            </a:pPr>
            <a:endParaRPr lang="en-NZ" altLang="nl-BE" sz="2400">
              <a:solidFill>
                <a:srgbClr val="68676C"/>
              </a:solidFill>
            </a:endParaRPr>
          </a:p>
          <a:p>
            <a:pPr eaLnBrk="1" hangingPunct="1">
              <a:spcBef>
                <a:spcPts val="700"/>
              </a:spcBef>
              <a:buClr>
                <a:srgbClr val="3F3F3F"/>
              </a:buClr>
            </a:pPr>
            <a:r>
              <a:rPr lang="en-NZ" altLang="nl-BE" sz="2400">
                <a:solidFill>
                  <a:srgbClr val="68676C"/>
                </a:solidFill>
              </a:rPr>
              <a:t>II Vaststelling van het aantal mogelijk combinaties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Text Box 1">
            <a:extLst>
              <a:ext uri="{FF2B5EF4-FFF2-40B4-BE49-F238E27FC236}">
                <a16:creationId xmlns:a16="http://schemas.microsoft.com/office/drawing/2014/main" id="{FC314CC9-097A-BE4C-93D5-2D3D73DBCF4F}"/>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Inhoud</a:t>
            </a:r>
          </a:p>
        </p:txBody>
      </p:sp>
      <p:sp>
        <p:nvSpPr>
          <p:cNvPr id="16387" name="Text Box 3">
            <a:extLst>
              <a:ext uri="{FF2B5EF4-FFF2-40B4-BE49-F238E27FC236}">
                <a16:creationId xmlns:a16="http://schemas.microsoft.com/office/drawing/2014/main" id="{FDD20039-A510-D344-99A6-91EE5C3C2630}"/>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79220473-BEAE-194A-8DFE-2542D7F5ED9D}" type="slidenum">
              <a:rPr lang="nl-NL" altLang="nl-BE" sz="1200"/>
              <a:pPr algn="r" eaLnBrk="1" hangingPunct="1">
                <a:spcBef>
                  <a:spcPct val="0"/>
                </a:spcBef>
                <a:buClrTx/>
                <a:buFontTx/>
                <a:buNone/>
              </a:pPr>
              <a:t>2</a:t>
            </a:fld>
            <a:endParaRPr lang="nl-NL" altLang="nl-BE" sz="1200"/>
          </a:p>
        </p:txBody>
      </p:sp>
      <p:sp>
        <p:nvSpPr>
          <p:cNvPr id="16388" name="Rechthoek 1">
            <a:extLst>
              <a:ext uri="{FF2B5EF4-FFF2-40B4-BE49-F238E27FC236}">
                <a16:creationId xmlns:a16="http://schemas.microsoft.com/office/drawing/2014/main" id="{03936522-A33A-B34D-BC29-B36D8EFF64CB}"/>
              </a:ext>
            </a:extLst>
          </p:cNvPr>
          <p:cNvSpPr>
            <a:spLocks noChangeArrowheads="1"/>
          </p:cNvSpPr>
          <p:nvPr/>
        </p:nvSpPr>
        <p:spPr bwMode="auto">
          <a:xfrm>
            <a:off x="1889918" y="1692276"/>
            <a:ext cx="574198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nl-BE" altLang="en-US" sz="4800" dirty="0">
                <a:solidFill>
                  <a:srgbClr val="68676C"/>
                </a:solidFill>
              </a:rPr>
              <a:t>1. Opbouw</a:t>
            </a:r>
          </a:p>
          <a:p>
            <a:pPr eaLnBrk="1" hangingPunct="1">
              <a:buClr>
                <a:srgbClr val="000000"/>
              </a:buClr>
              <a:buSzPct val="100000"/>
              <a:buFont typeface="Times New Roman" panose="02020603050405020304" pitchFamily="18" charset="0"/>
              <a:buNone/>
            </a:pPr>
            <a:r>
              <a:rPr lang="nl-BE" altLang="en-US" sz="4800" dirty="0">
                <a:solidFill>
                  <a:srgbClr val="68676C"/>
                </a:solidFill>
              </a:rPr>
              <a:t>2. Nut</a:t>
            </a:r>
          </a:p>
          <a:p>
            <a:pPr eaLnBrk="1" hangingPunct="1">
              <a:buClr>
                <a:srgbClr val="000000"/>
              </a:buClr>
              <a:buSzPct val="100000"/>
              <a:buFont typeface="Times New Roman" panose="02020603050405020304" pitchFamily="18" charset="0"/>
              <a:buNone/>
            </a:pPr>
            <a:r>
              <a:rPr lang="nl-BE" altLang="en-US" sz="4800" dirty="0">
                <a:solidFill>
                  <a:srgbClr val="68676C"/>
                </a:solidFill>
              </a:rPr>
              <a:t>3. Soorten </a:t>
            </a:r>
          </a:p>
          <a:p>
            <a:pPr eaLnBrk="1" hangingPunct="1">
              <a:buClr>
                <a:srgbClr val="000000"/>
              </a:buClr>
              <a:buSzPct val="100000"/>
              <a:buFont typeface="Times New Roman" panose="02020603050405020304" pitchFamily="18" charset="0"/>
              <a:buNone/>
            </a:pPr>
            <a:r>
              <a:rPr lang="nl-BE" altLang="en-US" sz="4800" dirty="0">
                <a:solidFill>
                  <a:srgbClr val="68676C"/>
                </a:solidFill>
              </a:rPr>
              <a:t>4. Kenmerken</a:t>
            </a:r>
          </a:p>
          <a:p>
            <a:pPr eaLnBrk="1" hangingPunct="1">
              <a:buClr>
                <a:srgbClr val="000000"/>
              </a:buClr>
              <a:buSzPct val="100000"/>
              <a:buFont typeface="Times New Roman" panose="02020603050405020304" pitchFamily="18" charset="0"/>
              <a:buNone/>
            </a:pPr>
            <a:r>
              <a:rPr lang="nl-BE" altLang="en-US" sz="4800" dirty="0">
                <a:solidFill>
                  <a:srgbClr val="68676C"/>
                </a:solidFill>
              </a:rPr>
              <a:t>5. Tabellen</a:t>
            </a:r>
          </a:p>
        </p:txBody>
      </p:sp>
      <p:pic>
        <p:nvPicPr>
          <p:cNvPr id="16389" name="Picture 1">
            <a:extLst>
              <a:ext uri="{FF2B5EF4-FFF2-40B4-BE49-F238E27FC236}">
                <a16:creationId xmlns:a16="http://schemas.microsoft.com/office/drawing/2014/main" id="{54A38ABB-0585-384E-B21F-4FFB23F6F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0" y="1692276"/>
            <a:ext cx="4392612" cy="4664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0" name="Text Box 2">
            <a:extLst>
              <a:ext uri="{FF2B5EF4-FFF2-40B4-BE49-F238E27FC236}">
                <a16:creationId xmlns:a16="http://schemas.microsoft.com/office/drawing/2014/main" id="{0F112A62-1E10-644F-AA15-FF6141225F29}"/>
              </a:ext>
            </a:extLst>
          </p:cNvPr>
          <p:cNvSpPr txBox="1">
            <a:spLocks noChangeArrowheads="1"/>
          </p:cNvSpPr>
          <p:nvPr/>
        </p:nvSpPr>
        <p:spPr bwMode="auto">
          <a:xfrm>
            <a:off x="7061200" y="1697642"/>
            <a:ext cx="3606800" cy="162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ts val="450"/>
              </a:spcBef>
              <a:buClrTx/>
            </a:pPr>
            <a:r>
              <a:rPr lang="nl-NL" altLang="nl-BE" sz="2200" dirty="0">
                <a:solidFill>
                  <a:schemeClr val="bg1"/>
                </a:solidFill>
              </a:rPr>
              <a:t>Wat zijn de mogelijkheden?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Text Box 1">
            <a:extLst>
              <a:ext uri="{FF2B5EF4-FFF2-40B4-BE49-F238E27FC236}">
                <a16:creationId xmlns:a16="http://schemas.microsoft.com/office/drawing/2014/main" id="{5706FBCA-A9A0-924B-90A8-E3132FF7377B}"/>
              </a:ext>
            </a:extLst>
          </p:cNvPr>
          <p:cNvSpPr txBox="1">
            <a:spLocks noChangeArrowheads="1"/>
          </p:cNvSpPr>
          <p:nvPr/>
        </p:nvSpPr>
        <p:spPr bwMode="auto">
          <a:xfrm>
            <a:off x="1741488" y="169863"/>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pPr>
            <a:r>
              <a:rPr lang="nl-NL" altLang="nl-BE" sz="3600">
                <a:solidFill>
                  <a:srgbClr val="68676C"/>
                </a:solidFill>
              </a:rPr>
              <a:t>Beslissingstabellen (DT) - Soorten</a:t>
            </a:r>
          </a:p>
          <a:p>
            <a:pPr eaLnBrk="1" hangingPunct="1">
              <a:spcBef>
                <a:spcPct val="0"/>
              </a:spcBef>
              <a:buClrTx/>
              <a:buFontTx/>
              <a:buNone/>
            </a:pPr>
            <a:endParaRPr lang="nl-NL" altLang="nl-BE" sz="3600">
              <a:solidFill>
                <a:srgbClr val="68676C"/>
              </a:solidFill>
            </a:endParaRPr>
          </a:p>
        </p:txBody>
      </p:sp>
      <p:sp>
        <p:nvSpPr>
          <p:cNvPr id="55299" name="Text Box 2">
            <a:extLst>
              <a:ext uri="{FF2B5EF4-FFF2-40B4-BE49-F238E27FC236}">
                <a16:creationId xmlns:a16="http://schemas.microsoft.com/office/drawing/2014/main" id="{D23957C3-A7E2-0F41-88C9-0520F7671645}"/>
              </a:ext>
            </a:extLst>
          </p:cNvPr>
          <p:cNvSpPr txBox="1">
            <a:spLocks noChangeArrowheads="1"/>
          </p:cNvSpPr>
          <p:nvPr/>
        </p:nvSpPr>
        <p:spPr bwMode="auto">
          <a:xfrm>
            <a:off x="4583113" y="1628776"/>
            <a:ext cx="849630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nl-BE" altLang="en-US"/>
          </a:p>
        </p:txBody>
      </p:sp>
      <p:sp>
        <p:nvSpPr>
          <p:cNvPr id="55300" name="Text Box 3">
            <a:extLst>
              <a:ext uri="{FF2B5EF4-FFF2-40B4-BE49-F238E27FC236}">
                <a16:creationId xmlns:a16="http://schemas.microsoft.com/office/drawing/2014/main" id="{61402081-27AA-2044-9A67-774696877E60}"/>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D25C62C3-336B-DD4B-B700-3A7C8F980714}" type="slidenum">
              <a:rPr lang="nl-NL" altLang="nl-BE" sz="1200"/>
              <a:pPr algn="r" eaLnBrk="1" hangingPunct="1">
                <a:spcBef>
                  <a:spcPct val="0"/>
                </a:spcBef>
                <a:buClrTx/>
                <a:buFontTx/>
                <a:buNone/>
              </a:pPr>
              <a:t>20</a:t>
            </a:fld>
            <a:endParaRPr lang="nl-NL" altLang="nl-BE" sz="1200"/>
          </a:p>
        </p:txBody>
      </p:sp>
      <p:graphicFrame>
        <p:nvGraphicFramePr>
          <p:cNvPr id="34820" name="Group 4">
            <a:extLst>
              <a:ext uri="{FF2B5EF4-FFF2-40B4-BE49-F238E27FC236}">
                <a16:creationId xmlns:a16="http://schemas.microsoft.com/office/drawing/2014/main" id="{9DB5C77B-8BED-F243-9D04-61B4E4F84D71}"/>
              </a:ext>
            </a:extLst>
          </p:cNvPr>
          <p:cNvGraphicFramePr>
            <a:graphicFrameLocks noGrp="1"/>
          </p:cNvGraphicFramePr>
          <p:nvPr/>
        </p:nvGraphicFramePr>
        <p:xfrm>
          <a:off x="1741489" y="1227138"/>
          <a:ext cx="8675687" cy="3416298"/>
        </p:xfrm>
        <a:graphic>
          <a:graphicData uri="http://schemas.openxmlformats.org/drawingml/2006/table">
            <a:tbl>
              <a:tblPr/>
              <a:tblGrid>
                <a:gridCol w="1734787">
                  <a:extLst>
                    <a:ext uri="{9D8B030D-6E8A-4147-A177-3AD203B41FA5}">
                      <a16:colId xmlns:a16="http://schemas.microsoft.com/office/drawing/2014/main" val="712833559"/>
                    </a:ext>
                  </a:extLst>
                </a:gridCol>
                <a:gridCol w="1419372">
                  <a:extLst>
                    <a:ext uri="{9D8B030D-6E8A-4147-A177-3AD203B41FA5}">
                      <a16:colId xmlns:a16="http://schemas.microsoft.com/office/drawing/2014/main" val="3675064139"/>
                    </a:ext>
                  </a:extLst>
                </a:gridCol>
                <a:gridCol w="3155910">
                  <a:extLst>
                    <a:ext uri="{9D8B030D-6E8A-4147-A177-3AD203B41FA5}">
                      <a16:colId xmlns:a16="http://schemas.microsoft.com/office/drawing/2014/main" val="3808574127"/>
                    </a:ext>
                  </a:extLst>
                </a:gridCol>
                <a:gridCol w="2365618">
                  <a:extLst>
                    <a:ext uri="{9D8B030D-6E8A-4147-A177-3AD203B41FA5}">
                      <a16:colId xmlns:a16="http://schemas.microsoft.com/office/drawing/2014/main" val="3283915613"/>
                    </a:ext>
                  </a:extLst>
                </a:gridCol>
              </a:tblGrid>
              <a:tr h="538375">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1" i="0" u="none" strike="noStrike" cap="none" normalizeH="0" baseline="0">
                          <a:ln>
                            <a:noFill/>
                          </a:ln>
                          <a:solidFill>
                            <a:srgbClr val="3F3F3F"/>
                          </a:solidFill>
                          <a:effectLst/>
                          <a:latin typeface="Arial" panose="020B0604020202020204" pitchFamily="34" charset="0"/>
                          <a:cs typeface="Arial" panose="020B0604020202020204" pitchFamily="34" charset="0"/>
                        </a:rPr>
                        <a:t>Conditie</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1" i="0" u="none" strike="noStrike" cap="none" normalizeH="0" baseline="0">
                          <a:ln>
                            <a:noFill/>
                          </a:ln>
                          <a:solidFill>
                            <a:srgbClr val="3F3F3F"/>
                          </a:solidFill>
                          <a:effectLst/>
                          <a:latin typeface="Arial" panose="020B0604020202020204" pitchFamily="34" charset="0"/>
                          <a:cs typeface="Arial" panose="020B0604020202020204" pitchFamily="34" charset="0"/>
                        </a:rPr>
                        <a:t>Values</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B8CCE4"/>
                    </a:solidFill>
                  </a:tcPr>
                </a:tc>
                <a:tc gridSpan="2">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1" i="0" u="none" strike="noStrike" cap="none" normalizeH="0" baseline="0">
                          <a:ln>
                            <a:noFill/>
                          </a:ln>
                          <a:solidFill>
                            <a:srgbClr val="3F3F3F"/>
                          </a:solidFill>
                          <a:effectLst/>
                          <a:latin typeface="Arial" panose="020B0604020202020204" pitchFamily="34" charset="0"/>
                          <a:cs typeface="Arial" panose="020B0604020202020204" pitchFamily="34" charset="0"/>
                        </a:rPr>
                        <a:t>Conditie ingangen</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nl-BE"/>
                    </a:p>
                  </a:txBody>
                  <a:tcPr/>
                </a:tc>
                <a:extLst>
                  <a:ext uri="{0D108BD9-81ED-4DB2-BD59-A6C34878D82A}">
                    <a16:rowId xmlns:a16="http://schemas.microsoft.com/office/drawing/2014/main" val="3562193746"/>
                  </a:ext>
                </a:extLst>
              </a:tr>
              <a:tr h="403384">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c1</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A,B,C</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25861955"/>
                  </a:ext>
                </a:extLst>
              </a:tr>
              <a:tr h="403384">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c2</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2021386"/>
                  </a:ext>
                </a:extLst>
              </a:tr>
              <a:tr h="403384">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c3</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dirty="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3967586"/>
                  </a:ext>
                </a:extLst>
              </a:tr>
              <a:tr h="403384">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c4</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J/N</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244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892768"/>
                  </a:ext>
                </a:extLst>
              </a:tr>
              <a:tr h="457619">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1" i="0" u="none" strike="noStrike" cap="none" normalizeH="0" baseline="0">
                          <a:ln>
                            <a:noFill/>
                          </a:ln>
                          <a:solidFill>
                            <a:srgbClr val="3F3F3F"/>
                          </a:solidFill>
                          <a:effectLst/>
                          <a:latin typeface="Arial" panose="020B0604020202020204" pitchFamily="34" charset="0"/>
                          <a:cs typeface="Arial" panose="020B0604020202020204" pitchFamily="34" charset="0"/>
                        </a:rPr>
                        <a:t>Acties</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244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1"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244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1" i="0" u="none" strike="noStrike" cap="none" normalizeH="0" baseline="0">
                          <a:ln>
                            <a:noFill/>
                          </a:ln>
                          <a:solidFill>
                            <a:srgbClr val="3F3F3F"/>
                          </a:solidFill>
                          <a:effectLst/>
                          <a:latin typeface="Arial" panose="020B0604020202020204" pitchFamily="34" charset="0"/>
                          <a:cs typeface="Arial" panose="020B0604020202020204" pitchFamily="34" charset="0"/>
                        </a:rPr>
                        <a:t>Actie ingangen</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244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nl-BE"/>
                    </a:p>
                  </a:txBody>
                  <a:tcPr/>
                </a:tc>
                <a:extLst>
                  <a:ext uri="{0D108BD9-81ED-4DB2-BD59-A6C34878D82A}">
                    <a16:rowId xmlns:a16="http://schemas.microsoft.com/office/drawing/2014/main" val="1176909209"/>
                  </a:ext>
                </a:extLst>
              </a:tr>
              <a:tr h="403384">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a1</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1492663"/>
                  </a:ext>
                </a:extLst>
              </a:tr>
              <a:tr h="403384">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a2</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1pPr>
                      <a:lvl2pPr eaLnBrk="0" hangingPunct="0">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2pPr>
                      <a:lvl3pPr eaLnBrk="0" hangingPunct="0">
                        <a:spcBef>
                          <a:spcPts val="6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3pPr>
                      <a:lvl4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4pPr>
                      <a:lvl5pPr eaLnBrk="0" hangingPunct="0">
                        <a:spcBef>
                          <a:spcPts val="5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3F3F3F"/>
                          </a:solidFill>
                          <a:latin typeface="Arial" panose="020B0604020202020204" pitchFamily="34" charset="0"/>
                          <a:ea typeface="Microsoft YaHei" panose="020B0503020204020204" pitchFamily="34" charset="-122"/>
                        </a:defRPr>
                      </a:lvl9pPr>
                    </a:lstStyle>
                    <a:p>
                      <a:pPr marL="0" marR="0" lvl="0" indent="0" algn="l" defTabSz="449263" rtl="0" eaLnBrk="1" fontAlgn="base" latinLnBrk="0" hangingPunct="1">
                        <a:lnSpc>
                          <a:spcPct val="81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nl-BE" sz="1600" b="0" i="0" u="none" strike="noStrike" cap="none" normalizeH="0" baseline="0" dirty="0">
                          <a:ln>
                            <a:noFill/>
                          </a:ln>
                          <a:solidFill>
                            <a:srgbClr val="3F3F3F"/>
                          </a:solidFill>
                          <a:effectLst/>
                          <a:latin typeface="Arial" panose="020B0604020202020204" pitchFamily="34" charset="0"/>
                          <a:cs typeface="Arial" panose="020B0604020202020204" pitchFamily="34" charset="0"/>
                        </a:rPr>
                        <a:t> </a:t>
                      </a:r>
                    </a:p>
                  </a:txBody>
                  <a:tcPr marL="9361" marR="9361" marT="87972" marB="0"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8652759"/>
                  </a:ext>
                </a:extLst>
              </a:tr>
            </a:tbl>
          </a:graphicData>
        </a:graphic>
      </p:graphicFrame>
      <p:sp>
        <p:nvSpPr>
          <p:cNvPr id="55347" name="Text Box 108">
            <a:extLst>
              <a:ext uri="{FF2B5EF4-FFF2-40B4-BE49-F238E27FC236}">
                <a16:creationId xmlns:a16="http://schemas.microsoft.com/office/drawing/2014/main" id="{C66E6314-32A1-1048-BDA6-61E79A5AF7EC}"/>
              </a:ext>
            </a:extLst>
          </p:cNvPr>
          <p:cNvSpPr txBox="1">
            <a:spLocks noChangeArrowheads="1"/>
          </p:cNvSpPr>
          <p:nvPr/>
        </p:nvSpPr>
        <p:spPr bwMode="auto">
          <a:xfrm>
            <a:off x="4845051" y="5129214"/>
            <a:ext cx="5572125"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BE" altLang="nl-BE" sz="1800"/>
              <a:t>Aantal combinaties is :</a:t>
            </a:r>
          </a:p>
          <a:p>
            <a:pPr eaLnBrk="1" hangingPunct="1">
              <a:spcBef>
                <a:spcPct val="0"/>
              </a:spcBef>
              <a:buClrTx/>
              <a:buFontTx/>
              <a:buNone/>
            </a:pPr>
            <a:r>
              <a:rPr lang="nl-BE" altLang="nl-BE" sz="1800"/>
              <a:t>3*2*2*2 = 24  </a:t>
            </a:r>
            <a:r>
              <a:rPr lang="nl-BE" altLang="nl-BE" sz="1800">
                <a:solidFill>
                  <a:srgbClr val="5F534E"/>
                </a:solidFill>
              </a:rPr>
              <a:t>OF</a:t>
            </a:r>
          </a:p>
          <a:p>
            <a:pPr eaLnBrk="1" hangingPunct="1">
              <a:spcBef>
                <a:spcPct val="0"/>
              </a:spcBef>
              <a:buClrTx/>
              <a:buFontTx/>
              <a:buNone/>
            </a:pPr>
            <a:r>
              <a:rPr lang="nl-BE" altLang="nl-BE" sz="1800"/>
              <a:t>3</a:t>
            </a:r>
            <a:r>
              <a:rPr lang="nl-BE" altLang="nl-BE" sz="1800" baseline="30000"/>
              <a:t>1</a:t>
            </a:r>
            <a:r>
              <a:rPr lang="nl-BE" altLang="nl-BE" sz="1800"/>
              <a:t> * 2</a:t>
            </a:r>
            <a:r>
              <a:rPr lang="nl-BE" altLang="nl-BE" sz="1800" baseline="30000"/>
              <a:t>3      </a:t>
            </a:r>
            <a:r>
              <a:rPr lang="nl-BE" altLang="nl-BE" sz="1800"/>
              <a:t>= 24</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Text Box 1">
            <a:extLst>
              <a:ext uri="{FF2B5EF4-FFF2-40B4-BE49-F238E27FC236}">
                <a16:creationId xmlns:a16="http://schemas.microsoft.com/office/drawing/2014/main" id="{9ADFCF83-6CD8-A840-8A91-E9D726FE859E}"/>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graphicFrame>
        <p:nvGraphicFramePr>
          <p:cNvPr id="2" name="Diagram 1">
            <a:extLst>
              <a:ext uri="{FF2B5EF4-FFF2-40B4-BE49-F238E27FC236}">
                <a16:creationId xmlns:a16="http://schemas.microsoft.com/office/drawing/2014/main" id="{CA58E8A7-ECB9-4646-A220-DD842253539B}"/>
              </a:ext>
            </a:extLst>
          </p:cNvPr>
          <p:cNvGraphicFramePr/>
          <p:nvPr>
            <p:extLst>
              <p:ext uri="{D42A27DB-BD31-4B8C-83A1-F6EECF244321}">
                <p14:modId xmlns:p14="http://schemas.microsoft.com/office/powerpoint/2010/main" val="356104909"/>
              </p:ext>
            </p:extLst>
          </p:nvPr>
        </p:nvGraphicFramePr>
        <p:xfrm>
          <a:off x="1847850" y="1130301"/>
          <a:ext cx="10152806" cy="5710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7348" name="Text Box 3">
            <a:extLst>
              <a:ext uri="{FF2B5EF4-FFF2-40B4-BE49-F238E27FC236}">
                <a16:creationId xmlns:a16="http://schemas.microsoft.com/office/drawing/2014/main" id="{29A339F7-8C81-D745-BED7-2857F2B0ABA7}"/>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78BA5FC5-41D2-2342-A906-DD36411BD754}" type="slidenum">
              <a:rPr lang="nl-NL" altLang="nl-BE" sz="1200"/>
              <a:pPr algn="r" eaLnBrk="1" hangingPunct="1">
                <a:spcBef>
                  <a:spcPct val="0"/>
                </a:spcBef>
                <a:buClrTx/>
                <a:buFontTx/>
                <a:buNone/>
              </a:pPr>
              <a:t>21</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Text Box 1">
            <a:extLst>
              <a:ext uri="{FF2B5EF4-FFF2-40B4-BE49-F238E27FC236}">
                <a16:creationId xmlns:a16="http://schemas.microsoft.com/office/drawing/2014/main" id="{3B2B7B45-B2B4-884C-9846-DC0C57CB9BA8}"/>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sp>
        <p:nvSpPr>
          <p:cNvPr id="59395" name="Text Box 2">
            <a:extLst>
              <a:ext uri="{FF2B5EF4-FFF2-40B4-BE49-F238E27FC236}">
                <a16:creationId xmlns:a16="http://schemas.microsoft.com/office/drawing/2014/main" id="{CAB51C5C-3F05-1F44-85AD-C0A3D71F4011}"/>
              </a:ext>
            </a:extLst>
          </p:cNvPr>
          <p:cNvSpPr txBox="1">
            <a:spLocks noChangeArrowheads="1"/>
          </p:cNvSpPr>
          <p:nvPr/>
        </p:nvSpPr>
        <p:spPr bwMode="auto">
          <a:xfrm>
            <a:off x="479376" y="571500"/>
            <a:ext cx="11305256"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8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800">
                <a:solidFill>
                  <a:srgbClr val="3F3F3F"/>
                </a:solidFill>
                <a:latin typeface="Arial" panose="020B0604020202020204" pitchFamily="34" charset="0"/>
                <a:ea typeface="Microsoft YaHei" panose="020B0503020204020204" pitchFamily="34" charset="-122"/>
              </a:defRPr>
            </a:lvl2pPr>
            <a:lvl3pPr indent="-225425">
              <a:spcBef>
                <a:spcPts val="6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9pPr>
          </a:lstStyle>
          <a:p>
            <a:pPr lvl="2" eaLnBrk="1" hangingPunct="1">
              <a:spcBef>
                <a:spcPts val="500"/>
              </a:spcBef>
              <a:buClrTx/>
              <a:buSzPct val="90000"/>
            </a:pPr>
            <a:endParaRPr lang="nl-NL" altLang="nl-BE" sz="2800" dirty="0">
              <a:solidFill>
                <a:srgbClr val="68676C"/>
              </a:solidFill>
            </a:endParaRPr>
          </a:p>
          <a:p>
            <a:pPr lvl="2" eaLnBrk="1" hangingPunct="1">
              <a:spcBef>
                <a:spcPts val="500"/>
              </a:spcBef>
              <a:buClrTx/>
              <a:buSzPct val="90000"/>
            </a:pPr>
            <a:endParaRPr lang="nl-NL" altLang="nl-BE" sz="2800" dirty="0">
              <a:solidFill>
                <a:srgbClr val="68676C"/>
              </a:solidFill>
            </a:endParaRPr>
          </a:p>
          <a:p>
            <a:pPr lvl="2" eaLnBrk="1" hangingPunct="1">
              <a:spcBef>
                <a:spcPts val="500"/>
              </a:spcBef>
              <a:buClr>
                <a:srgbClr val="97000C"/>
              </a:buClr>
              <a:buSzPct val="90000"/>
              <a:buFont typeface="Arial" panose="020B0604020202020204" pitchFamily="34" charset="0"/>
              <a:buChar char="•"/>
            </a:pPr>
            <a:r>
              <a:rPr lang="nl-NL" altLang="nl-BE" sz="2800" dirty="0">
                <a:solidFill>
                  <a:srgbClr val="68676C"/>
                </a:solidFill>
              </a:rPr>
              <a:t>Het aantal beslissingsregels is afhankelijk van het aantal waarden dat elke conditie kan aannemen</a:t>
            </a:r>
          </a:p>
          <a:p>
            <a:pPr lvl="2" eaLnBrk="1" hangingPunct="1">
              <a:spcBef>
                <a:spcPts val="500"/>
              </a:spcBef>
              <a:buClr>
                <a:srgbClr val="97000C"/>
              </a:buClr>
              <a:buSzPct val="90000"/>
              <a:buFont typeface="Arial" panose="020B0604020202020204" pitchFamily="34" charset="0"/>
              <a:buChar char="•"/>
            </a:pPr>
            <a:r>
              <a:rPr lang="nl-NL" altLang="nl-BE" sz="2800" dirty="0">
                <a:solidFill>
                  <a:srgbClr val="68676C"/>
                </a:solidFill>
              </a:rPr>
              <a:t>Voor n condities:</a:t>
            </a:r>
          </a:p>
          <a:p>
            <a:pPr lvl="3" eaLnBrk="1" hangingPunct="1">
              <a:buClr>
                <a:srgbClr val="97000C"/>
              </a:buClr>
              <a:buSzPct val="90000"/>
              <a:buFont typeface="Arial" panose="020B0604020202020204" pitchFamily="34" charset="0"/>
              <a:buChar char="•"/>
            </a:pPr>
            <a:r>
              <a:rPr lang="nl-NL" altLang="nl-BE" sz="2800" dirty="0">
                <a:solidFill>
                  <a:srgbClr val="68676C"/>
                </a:solidFill>
              </a:rPr>
              <a:t>C1 kan M1 waarden aannemen</a:t>
            </a:r>
          </a:p>
          <a:p>
            <a:pPr lvl="3" eaLnBrk="1" hangingPunct="1">
              <a:buClr>
                <a:srgbClr val="97000C"/>
              </a:buClr>
              <a:buSzPct val="90000"/>
              <a:buFont typeface="Arial" panose="020B0604020202020204" pitchFamily="34" charset="0"/>
              <a:buChar char="•"/>
            </a:pPr>
            <a:r>
              <a:rPr lang="nl-NL" altLang="nl-BE" sz="2800" dirty="0">
                <a:solidFill>
                  <a:srgbClr val="68676C"/>
                </a:solidFill>
              </a:rPr>
              <a:t>C2 kan M2 waarden aannemen</a:t>
            </a:r>
          </a:p>
          <a:p>
            <a:pPr lvl="3" eaLnBrk="1" hangingPunct="1">
              <a:buClr>
                <a:srgbClr val="97000C"/>
              </a:buClr>
              <a:buSzPct val="90000"/>
              <a:buFont typeface="Arial" panose="020B0604020202020204" pitchFamily="34" charset="0"/>
              <a:buChar char="•"/>
            </a:pPr>
            <a:r>
              <a:rPr lang="nl-NL" altLang="nl-BE" sz="2800" dirty="0">
                <a:solidFill>
                  <a:srgbClr val="68676C"/>
                </a:solidFill>
              </a:rPr>
              <a:t>...</a:t>
            </a:r>
          </a:p>
          <a:p>
            <a:pPr lvl="3" eaLnBrk="1" hangingPunct="1">
              <a:buClr>
                <a:srgbClr val="97000C"/>
              </a:buClr>
              <a:buSzPct val="90000"/>
              <a:buFont typeface="Arial" panose="020B0604020202020204" pitchFamily="34" charset="0"/>
              <a:buChar char="•"/>
            </a:pPr>
            <a:r>
              <a:rPr lang="nl-NL" altLang="nl-BE" sz="2800" dirty="0" err="1">
                <a:solidFill>
                  <a:srgbClr val="68676C"/>
                </a:solidFill>
              </a:rPr>
              <a:t>Cn</a:t>
            </a:r>
            <a:r>
              <a:rPr lang="nl-NL" altLang="nl-BE" sz="2800" dirty="0">
                <a:solidFill>
                  <a:srgbClr val="68676C"/>
                </a:solidFill>
              </a:rPr>
              <a:t> kan Mn waarden aannemen</a:t>
            </a:r>
          </a:p>
          <a:p>
            <a:pPr lvl="2" eaLnBrk="1" hangingPunct="1">
              <a:spcBef>
                <a:spcPts val="500"/>
              </a:spcBef>
              <a:buClr>
                <a:srgbClr val="97000C"/>
              </a:buClr>
              <a:buSzPct val="90000"/>
              <a:buFont typeface="Arial" panose="020B0604020202020204" pitchFamily="34" charset="0"/>
              <a:buChar char="•"/>
            </a:pPr>
            <a:r>
              <a:rPr lang="nl-NL" altLang="nl-BE" sz="2800" dirty="0">
                <a:solidFill>
                  <a:srgbClr val="68676C"/>
                </a:solidFill>
              </a:rPr>
              <a:t>tabel kan M1*M2*…*Mn beslissingsregels bevatten</a:t>
            </a:r>
          </a:p>
        </p:txBody>
      </p:sp>
      <p:sp>
        <p:nvSpPr>
          <p:cNvPr id="59396" name="Text Box 3">
            <a:extLst>
              <a:ext uri="{FF2B5EF4-FFF2-40B4-BE49-F238E27FC236}">
                <a16:creationId xmlns:a16="http://schemas.microsoft.com/office/drawing/2014/main" id="{394E0B89-2925-F849-842B-61629742A1C9}"/>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F8CD688C-4E62-5044-AF8F-1535A1105B8E}" type="slidenum">
              <a:rPr lang="nl-NL" altLang="nl-BE" sz="1200"/>
              <a:pPr algn="r" eaLnBrk="1" hangingPunct="1">
                <a:spcBef>
                  <a:spcPct val="0"/>
                </a:spcBef>
                <a:buClrTx/>
                <a:buFontTx/>
                <a:buNone/>
              </a:pPr>
              <a:t>22</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Text Box 1">
            <a:extLst>
              <a:ext uri="{FF2B5EF4-FFF2-40B4-BE49-F238E27FC236}">
                <a16:creationId xmlns:a16="http://schemas.microsoft.com/office/drawing/2014/main" id="{ED73FF1B-C102-AC47-A1D6-A0AB7D3F174F}"/>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sp>
        <p:nvSpPr>
          <p:cNvPr id="61443" name="Text Box 2">
            <a:extLst>
              <a:ext uri="{FF2B5EF4-FFF2-40B4-BE49-F238E27FC236}">
                <a16:creationId xmlns:a16="http://schemas.microsoft.com/office/drawing/2014/main" id="{8C9A27B3-9965-5944-9848-2BE2AE782214}"/>
              </a:ext>
            </a:extLst>
          </p:cNvPr>
          <p:cNvSpPr txBox="1">
            <a:spLocks noChangeArrowheads="1"/>
          </p:cNvSpPr>
          <p:nvPr/>
        </p:nvSpPr>
        <p:spPr bwMode="auto">
          <a:xfrm>
            <a:off x="1597747" y="28232"/>
            <a:ext cx="849630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8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800">
                <a:solidFill>
                  <a:srgbClr val="3F3F3F"/>
                </a:solidFill>
                <a:latin typeface="Arial" panose="020B0604020202020204" pitchFamily="34" charset="0"/>
                <a:ea typeface="Microsoft YaHei" panose="020B0503020204020204" pitchFamily="34" charset="-122"/>
              </a:defRPr>
            </a:lvl2pPr>
            <a:lvl3pPr indent="-225425">
              <a:spcBef>
                <a:spcPts val="6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9pPr>
          </a:lstStyle>
          <a:p>
            <a:pPr lvl="2" eaLnBrk="1" hangingPunct="1">
              <a:spcBef>
                <a:spcPts val="500"/>
              </a:spcBef>
              <a:buClrTx/>
              <a:buSzPct val="90000"/>
            </a:pPr>
            <a:endParaRPr lang="nl-NL" altLang="nl-BE" sz="2800" dirty="0">
              <a:solidFill>
                <a:srgbClr val="68676C"/>
              </a:solidFill>
            </a:endParaRPr>
          </a:p>
          <a:p>
            <a:pPr lvl="2" eaLnBrk="1" hangingPunct="1">
              <a:spcBef>
                <a:spcPts val="500"/>
              </a:spcBef>
              <a:buClrTx/>
              <a:buSzPct val="90000"/>
            </a:pPr>
            <a:endParaRPr lang="nl-NL" altLang="nl-BE" sz="2800" dirty="0">
              <a:solidFill>
                <a:srgbClr val="68676C"/>
              </a:solidFill>
            </a:endParaRPr>
          </a:p>
          <a:p>
            <a:pPr lvl="2" eaLnBrk="1" hangingPunct="1">
              <a:spcBef>
                <a:spcPts val="500"/>
              </a:spcBef>
              <a:buClr>
                <a:srgbClr val="97000C"/>
              </a:buClr>
              <a:buSzPct val="90000"/>
              <a:buFont typeface="Arial" panose="020B0604020202020204" pitchFamily="34" charset="0"/>
              <a:buChar char="•"/>
            </a:pPr>
            <a:r>
              <a:rPr lang="nl-NL" altLang="nl-BE" sz="2800" dirty="0">
                <a:solidFill>
                  <a:srgbClr val="68676C"/>
                </a:solidFill>
              </a:rPr>
              <a:t>Voorbeeld</a:t>
            </a:r>
          </a:p>
          <a:p>
            <a:pPr lvl="2" eaLnBrk="1" hangingPunct="1">
              <a:spcBef>
                <a:spcPts val="500"/>
              </a:spcBef>
              <a:buClr>
                <a:srgbClr val="97000C"/>
              </a:buClr>
              <a:buSzPct val="90000"/>
              <a:buFont typeface="Arial" panose="020B0604020202020204" pitchFamily="34" charset="0"/>
              <a:buChar char="•"/>
            </a:pPr>
            <a:r>
              <a:rPr lang="nl-NL" altLang="nl-BE" sz="2800" dirty="0">
                <a:solidFill>
                  <a:srgbClr val="68676C"/>
                </a:solidFill>
              </a:rPr>
              <a:t>Ongeacht wie de cliënt is, geeft de brouwerij ook hoeveelheidkortingen op sommige biersoorten. Voor tafelbier wordt geen enkele korting gegeven. Voor donkere bieren van hoge gisting (productreeks 200) wordt 4% in vermindering gebracht als de bestelde hoeveelheid meer bedraagt dan 5 bakken, doch wanneer dit aantal 16 of meer bedraagt, wordt 6 % korting gegeven. Voor lichte bieren van hoge gisting zijn deze kortingen 4% vanaf 4 bakken, maar 8% bij 16 bakken of meer.</a:t>
            </a:r>
          </a:p>
        </p:txBody>
      </p:sp>
      <p:sp>
        <p:nvSpPr>
          <p:cNvPr id="61444" name="Text Box 3">
            <a:extLst>
              <a:ext uri="{FF2B5EF4-FFF2-40B4-BE49-F238E27FC236}">
                <a16:creationId xmlns:a16="http://schemas.microsoft.com/office/drawing/2014/main" id="{4C7242F4-781D-E748-9630-7E2647594314}"/>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9085408B-8560-F34E-8C13-E15BB29850E0}" type="slidenum">
              <a:rPr lang="nl-NL" altLang="nl-BE" sz="1200"/>
              <a:pPr algn="r" eaLnBrk="1" hangingPunct="1">
                <a:spcBef>
                  <a:spcPct val="0"/>
                </a:spcBef>
                <a:buClrTx/>
                <a:buFontTx/>
                <a:buNone/>
              </a:pPr>
              <a:t>23</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Text Box 1">
            <a:extLst>
              <a:ext uri="{FF2B5EF4-FFF2-40B4-BE49-F238E27FC236}">
                <a16:creationId xmlns:a16="http://schemas.microsoft.com/office/drawing/2014/main" id="{9ADFCF83-6CD8-A840-8A91-E9D726FE859E}"/>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graphicFrame>
        <p:nvGraphicFramePr>
          <p:cNvPr id="2" name="Diagram 1">
            <a:extLst>
              <a:ext uri="{FF2B5EF4-FFF2-40B4-BE49-F238E27FC236}">
                <a16:creationId xmlns:a16="http://schemas.microsoft.com/office/drawing/2014/main" id="{CA58E8A7-ECB9-4646-A220-DD842253539B}"/>
              </a:ext>
            </a:extLst>
          </p:cNvPr>
          <p:cNvGraphicFramePr/>
          <p:nvPr>
            <p:extLst>
              <p:ext uri="{D42A27DB-BD31-4B8C-83A1-F6EECF244321}">
                <p14:modId xmlns:p14="http://schemas.microsoft.com/office/powerpoint/2010/main" val="1347152131"/>
              </p:ext>
            </p:extLst>
          </p:nvPr>
        </p:nvGraphicFramePr>
        <p:xfrm>
          <a:off x="1343472" y="1130301"/>
          <a:ext cx="10657184" cy="5710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7348" name="Text Box 3">
            <a:extLst>
              <a:ext uri="{FF2B5EF4-FFF2-40B4-BE49-F238E27FC236}">
                <a16:creationId xmlns:a16="http://schemas.microsoft.com/office/drawing/2014/main" id="{29A339F7-8C81-D745-BED7-2857F2B0ABA7}"/>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78BA5FC5-41D2-2342-A906-DD36411BD754}" type="slidenum">
              <a:rPr lang="nl-NL" altLang="nl-BE" sz="1200"/>
              <a:pPr algn="r" eaLnBrk="1" hangingPunct="1">
                <a:spcBef>
                  <a:spcPct val="0"/>
                </a:spcBef>
                <a:buClrTx/>
                <a:buFontTx/>
                <a:buNone/>
              </a:pPr>
              <a:t>24</a:t>
            </a:fld>
            <a:endParaRPr lang="nl-NL" altLang="nl-BE" sz="1200"/>
          </a:p>
        </p:txBody>
      </p:sp>
    </p:spTree>
    <p:extLst>
      <p:ext uri="{BB962C8B-B14F-4D97-AF65-F5344CB8AC3E}">
        <p14:creationId xmlns:p14="http://schemas.microsoft.com/office/powerpoint/2010/main" val="15705915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Text Box 1">
            <a:extLst>
              <a:ext uri="{FF2B5EF4-FFF2-40B4-BE49-F238E27FC236}">
                <a16:creationId xmlns:a16="http://schemas.microsoft.com/office/drawing/2014/main" id="{2EE03E7A-2566-A84B-811D-0F3F2DB07C2F}"/>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Soorten</a:t>
            </a:r>
          </a:p>
        </p:txBody>
      </p:sp>
      <p:sp>
        <p:nvSpPr>
          <p:cNvPr id="39938" name="Text Box 2">
            <a:extLst>
              <a:ext uri="{FF2B5EF4-FFF2-40B4-BE49-F238E27FC236}">
                <a16:creationId xmlns:a16="http://schemas.microsoft.com/office/drawing/2014/main" id="{9538525B-0E9F-9745-94F2-5C2433A67988}"/>
              </a:ext>
            </a:extLst>
          </p:cNvPr>
          <p:cNvSpPr txBox="1">
            <a:spLocks noChangeArrowheads="1"/>
          </p:cNvSpPr>
          <p:nvPr/>
        </p:nvSpPr>
        <p:spPr bwMode="auto">
          <a:xfrm>
            <a:off x="2043113" y="188914"/>
            <a:ext cx="849630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defRPr>
                <a:solidFill>
                  <a:srgbClr val="3F3F3F"/>
                </a:solidFill>
                <a:latin typeface="Arial" panose="020B0604020202020204" pitchFamily="34" charset="0"/>
                <a:cs typeface="Arial" panose="020B0604020202020204" pitchFamily="34" charset="0"/>
              </a:defRPr>
            </a:lvl1pPr>
            <a:lvl2pPr indent="-280988">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defRPr>
                <a:solidFill>
                  <a:srgbClr val="3F3F3F"/>
                </a:solidFill>
                <a:latin typeface="Arial" panose="020B0604020202020204" pitchFamily="34" charset="0"/>
                <a:cs typeface="Arial" panose="020B0604020202020204" pitchFamily="34" charset="0"/>
              </a:defRPr>
            </a:lvl2pPr>
            <a:lvl3pPr>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defRPr>
                <a:solidFill>
                  <a:srgbClr val="3F3F3F"/>
                </a:solidFill>
                <a:latin typeface="Arial" panose="020B0604020202020204" pitchFamily="34" charset="0"/>
                <a:cs typeface="Arial" panose="020B0604020202020204" pitchFamily="34" charset="0"/>
              </a:defRPr>
            </a:lvl3pPr>
            <a:lvl4pPr>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defRPr>
                <a:solidFill>
                  <a:srgbClr val="3F3F3F"/>
                </a:solidFill>
                <a:latin typeface="Arial" panose="020B0604020202020204" pitchFamily="34" charset="0"/>
                <a:cs typeface="Arial" panose="020B0604020202020204" pitchFamily="34" charset="0"/>
              </a:defRPr>
            </a:lvl4pPr>
            <a:lvl5pPr>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defRPr>
                <a:solidFill>
                  <a:srgbClr val="3F3F3F"/>
                </a:solidFill>
                <a:latin typeface="Arial" panose="020B060402020202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defRPr>
                <a:solidFill>
                  <a:srgbClr val="3F3F3F"/>
                </a:solidFill>
                <a:latin typeface="Arial" panose="020B060402020202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defRPr>
                <a:solidFill>
                  <a:srgbClr val="3F3F3F"/>
                </a:solidFill>
                <a:latin typeface="Arial" panose="020B060402020202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defRPr>
                <a:solidFill>
                  <a:srgbClr val="3F3F3F"/>
                </a:solidFill>
                <a:latin typeface="Arial" panose="020B060402020202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defRPr>
                <a:solidFill>
                  <a:srgbClr val="3F3F3F"/>
                </a:solidFill>
                <a:latin typeface="Arial" panose="020B0604020202020204" pitchFamily="34" charset="0"/>
                <a:cs typeface="Arial" panose="020B0604020202020204" pitchFamily="34" charset="0"/>
              </a:defRPr>
            </a:lvl9pPr>
          </a:lstStyle>
          <a:p>
            <a:pPr lvl="1" eaLnBrk="1" hangingPunct="1">
              <a:spcBef>
                <a:spcPts val="450"/>
              </a:spcBef>
              <a:buSzPct val="90000"/>
              <a:defRPr/>
            </a:pPr>
            <a:endParaRPr lang="nl-NL" altLang="nl-BE" sz="2400" dirty="0">
              <a:solidFill>
                <a:srgbClr val="68676C"/>
              </a:solidFill>
            </a:endParaRPr>
          </a:p>
          <a:p>
            <a:pPr lvl="1" eaLnBrk="1" hangingPunct="1">
              <a:spcBef>
                <a:spcPts val="450"/>
              </a:spcBef>
              <a:buSzPct val="90000"/>
              <a:defRPr/>
            </a:pPr>
            <a:endParaRPr lang="nl-NL" altLang="nl-BE" sz="2400" dirty="0">
              <a:solidFill>
                <a:srgbClr val="68676C"/>
              </a:solidFill>
            </a:endParaRPr>
          </a:p>
          <a:p>
            <a:pPr lvl="1" eaLnBrk="1" hangingPunct="1">
              <a:spcBef>
                <a:spcPts val="450"/>
              </a:spcBef>
              <a:buSzPct val="90000"/>
              <a:defRPr/>
            </a:pPr>
            <a:r>
              <a:rPr lang="nl-NL" altLang="nl-BE" sz="2400" dirty="0">
                <a:solidFill>
                  <a:srgbClr val="68676C"/>
                </a:solidFill>
              </a:rPr>
              <a:t>3.3. Mixed-entry tabel							</a:t>
            </a:r>
            <a:r>
              <a:rPr lang="nl-NL" altLang="nl-BE" sz="2400" dirty="0">
                <a:solidFill>
                  <a:srgbClr val="00CC33"/>
                </a:solidFill>
                <a:effectLst>
                  <a:outerShdw blurRad="38100" dist="38100" dir="2700000" algn="tl">
                    <a:srgbClr val="C0C0C0"/>
                  </a:outerShdw>
                </a:effectLst>
              </a:rPr>
              <a:t>TRUE 	</a:t>
            </a:r>
            <a:r>
              <a:rPr lang="nl-NL" altLang="nl-BE" sz="2400" i="1" dirty="0">
                <a:solidFill>
                  <a:srgbClr val="808080"/>
                </a:solidFill>
                <a:effectLst>
                  <a:outerShdw blurRad="38100" dist="38100" dir="2700000" algn="tl">
                    <a:srgbClr val="C0C0C0"/>
                  </a:outerShdw>
                </a:effectLst>
              </a:rPr>
              <a:t>&gt; 21</a:t>
            </a:r>
          </a:p>
          <a:p>
            <a:pPr lvl="1" eaLnBrk="1" hangingPunct="1">
              <a:spcBef>
                <a:spcPts val="450"/>
              </a:spcBef>
              <a:buSzPct val="90000"/>
              <a:defRPr/>
            </a:pPr>
            <a:endParaRPr lang="nl-NL" altLang="nl-BE" sz="2400" dirty="0">
              <a:solidFill>
                <a:srgbClr val="68676C"/>
              </a:solidFill>
            </a:endParaRPr>
          </a:p>
          <a:p>
            <a:pPr lvl="2" eaLnBrk="1" hangingPunct="1">
              <a:spcBef>
                <a:spcPts val="600"/>
              </a:spcBef>
              <a:buClr>
                <a:srgbClr val="97000C"/>
              </a:buClr>
              <a:buSzPct val="90000"/>
              <a:buFont typeface="Arial" panose="020B0604020202020204" pitchFamily="34" charset="0"/>
              <a:buChar char="•"/>
              <a:defRPr/>
            </a:pPr>
            <a:r>
              <a:rPr lang="nl-NL" altLang="nl-BE" sz="2400" dirty="0">
                <a:solidFill>
                  <a:srgbClr val="68676C"/>
                </a:solidFill>
              </a:rPr>
              <a:t>Voorbeeld</a:t>
            </a:r>
          </a:p>
          <a:p>
            <a:pPr lvl="2" eaLnBrk="1" hangingPunct="1">
              <a:spcBef>
                <a:spcPts val="500"/>
              </a:spcBef>
              <a:buClr>
                <a:srgbClr val="97000C"/>
              </a:buClr>
              <a:buSzPct val="90000"/>
              <a:buFont typeface="Arial" panose="020B0604020202020204" pitchFamily="34" charset="0"/>
              <a:buChar char="•"/>
              <a:defRPr/>
            </a:pPr>
            <a:r>
              <a:rPr lang="nl-NL" altLang="nl-BE" sz="2400" dirty="0">
                <a:solidFill>
                  <a:srgbClr val="68676C"/>
                </a:solidFill>
              </a:rPr>
              <a:t>In een bedrijf gelden de volgende kortingsregels: indien de afnemer grossier is en de ordergrootte  meer is dan 5000,- EURO , dan 5% korting geven; indien de afnemer grossier is en de ordergrootte is meer dan 25.000,- EURO, dan 10% korting geven; indien de afnemer detaillist is en de ordergrootte is minder dan 1.000,- EURO en de goederen worden bezorgd, dan 5% extra berekenen; indien de afnemer detaillist is en de goederen afgehaald worden, dan 5% korting geven; indien de afnemer grossier is en de goederen worden afgehaald, dan 10% extra korting geven.</a:t>
            </a:r>
          </a:p>
        </p:txBody>
      </p:sp>
      <p:sp>
        <p:nvSpPr>
          <p:cNvPr id="65540" name="Text Box 3">
            <a:extLst>
              <a:ext uri="{FF2B5EF4-FFF2-40B4-BE49-F238E27FC236}">
                <a16:creationId xmlns:a16="http://schemas.microsoft.com/office/drawing/2014/main" id="{779154F4-5C09-1244-88D6-542F05C69C07}"/>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3BA4AA36-2CF8-2B4D-B437-92317E23DD56}" type="slidenum">
              <a:rPr lang="nl-NL" altLang="nl-BE" sz="1200"/>
              <a:pPr algn="r" eaLnBrk="1" hangingPunct="1">
                <a:spcBef>
                  <a:spcPct val="0"/>
                </a:spcBef>
                <a:buClrTx/>
                <a:buFontTx/>
                <a:buNone/>
              </a:pPr>
              <a:t>25</a:t>
            </a:fld>
            <a:endParaRPr lang="nl-NL" altLang="nl-BE" sz="1200"/>
          </a:p>
        </p:txBody>
      </p:sp>
    </p:spTree>
    <p:extLst>
      <p:ext uri="{BB962C8B-B14F-4D97-AF65-F5344CB8AC3E}">
        <p14:creationId xmlns:p14="http://schemas.microsoft.com/office/powerpoint/2010/main" val="17838244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Text Box 1">
            <a:extLst>
              <a:ext uri="{FF2B5EF4-FFF2-40B4-BE49-F238E27FC236}">
                <a16:creationId xmlns:a16="http://schemas.microsoft.com/office/drawing/2014/main" id="{C8C5C502-008B-694B-9530-3B63E667A673}"/>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Kenmerken</a:t>
            </a:r>
          </a:p>
        </p:txBody>
      </p:sp>
      <p:sp>
        <p:nvSpPr>
          <p:cNvPr id="67587" name="Text Box 2">
            <a:extLst>
              <a:ext uri="{FF2B5EF4-FFF2-40B4-BE49-F238E27FC236}">
                <a16:creationId xmlns:a16="http://schemas.microsoft.com/office/drawing/2014/main" id="{1C127972-1515-5E43-B930-0E4635DF874C}"/>
              </a:ext>
            </a:extLst>
          </p:cNvPr>
          <p:cNvSpPr txBox="1">
            <a:spLocks noChangeArrowheads="1"/>
          </p:cNvSpPr>
          <p:nvPr/>
        </p:nvSpPr>
        <p:spPr bwMode="auto">
          <a:xfrm>
            <a:off x="1860864" y="2003813"/>
            <a:ext cx="985176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8138">
              <a:spcBef>
                <a:spcPts val="8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3200">
                <a:solidFill>
                  <a:srgbClr val="3F3F3F"/>
                </a:solidFill>
                <a:latin typeface="Arial" panose="020B0604020202020204" pitchFamily="34" charset="0"/>
                <a:ea typeface="Microsoft YaHei" panose="020B0503020204020204" pitchFamily="34" charset="-122"/>
              </a:defRPr>
            </a:lvl1pPr>
            <a:lvl2pPr indent="-280988">
              <a:spcBef>
                <a:spcPts val="7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ts val="600"/>
              </a:spcBef>
              <a:buClrTx/>
              <a:buSzPct val="90000"/>
            </a:pPr>
            <a:endParaRPr lang="nl-NL" altLang="nl-BE" sz="2400" dirty="0">
              <a:solidFill>
                <a:srgbClr val="68676C"/>
              </a:solidFill>
            </a:endParaRPr>
          </a:p>
          <a:p>
            <a:pPr lvl="1" eaLnBrk="1" hangingPunct="1">
              <a:spcBef>
                <a:spcPts val="500"/>
              </a:spcBef>
              <a:buClrTx/>
              <a:buSzPct val="90000"/>
            </a:pPr>
            <a:r>
              <a:rPr lang="nl-NL" altLang="nl-BE" dirty="0" err="1">
                <a:solidFill>
                  <a:srgbClr val="68676C"/>
                </a:solidFill>
              </a:rPr>
              <a:t>Exhaustiviteit</a:t>
            </a:r>
            <a:endParaRPr lang="nl-NL" altLang="nl-BE" dirty="0">
              <a:solidFill>
                <a:srgbClr val="68676C"/>
              </a:solidFill>
            </a:endParaRPr>
          </a:p>
          <a:p>
            <a:pPr lvl="2" eaLnBrk="1" hangingPunct="1">
              <a:spcBef>
                <a:spcPts val="450"/>
              </a:spcBef>
              <a:buClr>
                <a:srgbClr val="97000C"/>
              </a:buClr>
              <a:buSzPct val="90000"/>
              <a:buFont typeface="Arial" panose="020B0604020202020204" pitchFamily="34" charset="0"/>
              <a:buChar char="•"/>
            </a:pPr>
            <a:r>
              <a:rPr lang="nl-NL" altLang="nl-BE" dirty="0">
                <a:solidFill>
                  <a:srgbClr val="68676C"/>
                </a:solidFill>
              </a:rPr>
              <a:t>alle mogelijke gevallen zijn voorzien; er doet zich geen enkel geval binnen het beschouwde probleemgebied voor dat niet vervat is in het gedeelte van 1 van de beslissingsregels</a:t>
            </a:r>
          </a:p>
          <a:p>
            <a:pPr lvl="2" eaLnBrk="1" hangingPunct="1">
              <a:spcBef>
                <a:spcPts val="450"/>
              </a:spcBef>
              <a:buClr>
                <a:srgbClr val="97000C"/>
              </a:buClr>
              <a:buSzPct val="90000"/>
              <a:buFont typeface="Arial" panose="020B0604020202020204" pitchFamily="34" charset="0"/>
              <a:buChar char="•"/>
            </a:pPr>
            <a:endParaRPr lang="nl-NL" altLang="nl-BE" dirty="0">
              <a:solidFill>
                <a:srgbClr val="68676C"/>
              </a:solidFill>
            </a:endParaRPr>
          </a:p>
          <a:p>
            <a:pPr lvl="1" eaLnBrk="1" hangingPunct="1">
              <a:spcBef>
                <a:spcPts val="500"/>
              </a:spcBef>
              <a:buClrTx/>
              <a:buSzPct val="90000"/>
            </a:pPr>
            <a:r>
              <a:rPr lang="nl-NL" altLang="nl-BE" dirty="0">
                <a:solidFill>
                  <a:srgbClr val="68676C"/>
                </a:solidFill>
              </a:rPr>
              <a:t>Exclusiviteit</a:t>
            </a:r>
          </a:p>
          <a:p>
            <a:pPr lvl="2" eaLnBrk="1" hangingPunct="1">
              <a:spcBef>
                <a:spcPts val="450"/>
              </a:spcBef>
              <a:buClr>
                <a:srgbClr val="97000C"/>
              </a:buClr>
              <a:buSzPct val="90000"/>
              <a:buFont typeface="Arial" panose="020B0604020202020204" pitchFamily="34" charset="0"/>
              <a:buChar char="•"/>
            </a:pPr>
            <a:r>
              <a:rPr lang="nl-NL" altLang="nl-BE" dirty="0">
                <a:solidFill>
                  <a:srgbClr val="68676C"/>
                </a:solidFill>
              </a:rPr>
              <a:t>binnen het beschouwde probleemgebied doet er zich geen enkel geval voor dat vervat is in meer dan 1 beslissingsregel</a:t>
            </a:r>
          </a:p>
        </p:txBody>
      </p:sp>
      <p:sp>
        <p:nvSpPr>
          <p:cNvPr id="67588" name="Text Box 3">
            <a:extLst>
              <a:ext uri="{FF2B5EF4-FFF2-40B4-BE49-F238E27FC236}">
                <a16:creationId xmlns:a16="http://schemas.microsoft.com/office/drawing/2014/main" id="{8A47AD87-D01D-8543-95D5-533C408B2C34}"/>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D4FC4A6E-E52D-9B4D-A3B6-24B6CB2575CF}" type="slidenum">
              <a:rPr lang="nl-NL" altLang="nl-BE" sz="1200"/>
              <a:pPr algn="r" eaLnBrk="1" hangingPunct="1">
                <a:spcBef>
                  <a:spcPct val="0"/>
                </a:spcBef>
                <a:buClrTx/>
                <a:buFontTx/>
                <a:buNone/>
              </a:pPr>
              <a:t>26</a:t>
            </a:fld>
            <a:endParaRPr lang="nl-NL" altLang="nl-BE" sz="1200"/>
          </a:p>
        </p:txBody>
      </p:sp>
      <p:graphicFrame>
        <p:nvGraphicFramePr>
          <p:cNvPr id="5" name="Diagram 4">
            <a:extLst>
              <a:ext uri="{FF2B5EF4-FFF2-40B4-BE49-F238E27FC236}">
                <a16:creationId xmlns:a16="http://schemas.microsoft.com/office/drawing/2014/main" id="{FB9046A4-C4A5-6644-B718-E88C25967A0A}"/>
              </a:ext>
            </a:extLst>
          </p:cNvPr>
          <p:cNvGraphicFramePr/>
          <p:nvPr>
            <p:extLst>
              <p:ext uri="{D42A27DB-BD31-4B8C-83A1-F6EECF244321}">
                <p14:modId xmlns:p14="http://schemas.microsoft.com/office/powerpoint/2010/main" val="3335030292"/>
              </p:ext>
            </p:extLst>
          </p:nvPr>
        </p:nvGraphicFramePr>
        <p:xfrm>
          <a:off x="-96688" y="1143000"/>
          <a:ext cx="8496300" cy="1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Text Box 1">
            <a:extLst>
              <a:ext uri="{FF2B5EF4-FFF2-40B4-BE49-F238E27FC236}">
                <a16:creationId xmlns:a16="http://schemas.microsoft.com/office/drawing/2014/main" id="{C7098711-4AAD-8447-9389-6D89CE1798E3}"/>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Tabellen</a:t>
            </a:r>
          </a:p>
        </p:txBody>
      </p:sp>
      <p:sp>
        <p:nvSpPr>
          <p:cNvPr id="69635" name="Text Box 2">
            <a:extLst>
              <a:ext uri="{FF2B5EF4-FFF2-40B4-BE49-F238E27FC236}">
                <a16:creationId xmlns:a16="http://schemas.microsoft.com/office/drawing/2014/main" id="{98370E2C-8281-C34D-A8DF-0AD5E63DDEE0}"/>
              </a:ext>
            </a:extLst>
          </p:cNvPr>
          <p:cNvSpPr txBox="1">
            <a:spLocks noChangeArrowheads="1"/>
          </p:cNvSpPr>
          <p:nvPr/>
        </p:nvSpPr>
        <p:spPr bwMode="auto">
          <a:xfrm>
            <a:off x="1840374" y="1744177"/>
            <a:ext cx="9728233"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8138">
              <a:spcBef>
                <a:spcPts val="8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3200">
                <a:solidFill>
                  <a:srgbClr val="3F3F3F"/>
                </a:solidFill>
                <a:latin typeface="Arial" panose="020B0604020202020204" pitchFamily="34" charset="0"/>
                <a:ea typeface="Microsoft YaHei" panose="020B0503020204020204" pitchFamily="34" charset="-122"/>
              </a:defRPr>
            </a:lvl1pPr>
            <a:lvl2pPr indent="-280988">
              <a:spcBef>
                <a:spcPts val="7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lnSpc>
                <a:spcPct val="150000"/>
              </a:lnSpc>
              <a:spcBef>
                <a:spcPts val="600"/>
              </a:spcBef>
              <a:buClrTx/>
              <a:buSzPct val="90000"/>
            </a:pPr>
            <a:endParaRPr lang="nl-NL" altLang="nl-BE" sz="2800" dirty="0">
              <a:solidFill>
                <a:srgbClr val="68676C"/>
              </a:solidFill>
            </a:endParaRPr>
          </a:p>
          <a:p>
            <a:pPr lvl="2" eaLnBrk="1" hangingPunct="1">
              <a:lnSpc>
                <a:spcPct val="150000"/>
              </a:lnSpc>
              <a:spcBef>
                <a:spcPts val="450"/>
              </a:spcBef>
              <a:buClr>
                <a:srgbClr val="97000C"/>
              </a:buClr>
              <a:buSzPct val="90000"/>
              <a:buFont typeface="Arial" panose="020B0604020202020204" pitchFamily="34" charset="0"/>
              <a:buChar char="•"/>
            </a:pPr>
            <a:r>
              <a:rPr lang="nl-NL" altLang="nl-BE" sz="2800" dirty="0">
                <a:solidFill>
                  <a:srgbClr val="68676C"/>
                </a:solidFill>
              </a:rPr>
              <a:t>Indien beslissingstabel te omvangrijk -&gt; splitsen</a:t>
            </a:r>
          </a:p>
          <a:p>
            <a:pPr lvl="2" eaLnBrk="1" hangingPunct="1">
              <a:lnSpc>
                <a:spcPct val="150000"/>
              </a:lnSpc>
              <a:spcBef>
                <a:spcPts val="450"/>
              </a:spcBef>
              <a:buClr>
                <a:srgbClr val="97000C"/>
              </a:buClr>
              <a:buSzPct val="90000"/>
              <a:buFont typeface="Arial" panose="020B0604020202020204" pitchFamily="34" charset="0"/>
              <a:buChar char="•"/>
            </a:pPr>
            <a:r>
              <a:rPr lang="nl-NL" altLang="nl-BE" sz="2800" dirty="0">
                <a:solidFill>
                  <a:srgbClr val="68676C"/>
                </a:solidFill>
              </a:rPr>
              <a:t>Gesplitste beslissingstabellen moeten op juiste wijze met elkaar verbonden worden:</a:t>
            </a:r>
          </a:p>
          <a:p>
            <a:pPr lvl="3" eaLnBrk="1" hangingPunct="1">
              <a:lnSpc>
                <a:spcPct val="150000"/>
              </a:lnSpc>
              <a:spcBef>
                <a:spcPts val="450"/>
              </a:spcBef>
              <a:buClr>
                <a:srgbClr val="97000C"/>
              </a:buClr>
              <a:buSzPct val="90000"/>
              <a:buFont typeface="Arial" panose="020B0604020202020204" pitchFamily="34" charset="0"/>
              <a:buChar char="•"/>
            </a:pPr>
            <a:r>
              <a:rPr lang="nl-NL" altLang="nl-BE" sz="2800" dirty="0">
                <a:solidFill>
                  <a:srgbClr val="68676C"/>
                </a:solidFill>
              </a:rPr>
              <a:t>d.m.v. actie GOTO</a:t>
            </a:r>
          </a:p>
          <a:p>
            <a:pPr lvl="3" eaLnBrk="1" hangingPunct="1">
              <a:lnSpc>
                <a:spcPct val="150000"/>
              </a:lnSpc>
              <a:spcBef>
                <a:spcPts val="450"/>
              </a:spcBef>
              <a:buClr>
                <a:srgbClr val="97000C"/>
              </a:buClr>
              <a:buSzPct val="90000"/>
              <a:buFont typeface="Arial" panose="020B0604020202020204" pitchFamily="34" charset="0"/>
              <a:buChar char="•"/>
            </a:pPr>
            <a:r>
              <a:rPr lang="nl-NL" altLang="nl-BE" sz="2800" dirty="0">
                <a:solidFill>
                  <a:srgbClr val="68676C"/>
                </a:solidFill>
              </a:rPr>
              <a:t>d.m.v. actie DO</a:t>
            </a:r>
          </a:p>
        </p:txBody>
      </p:sp>
      <p:sp>
        <p:nvSpPr>
          <p:cNvPr id="69636" name="Text Box 3">
            <a:extLst>
              <a:ext uri="{FF2B5EF4-FFF2-40B4-BE49-F238E27FC236}">
                <a16:creationId xmlns:a16="http://schemas.microsoft.com/office/drawing/2014/main" id="{1D174944-68E2-E54F-A9A3-CAA1C0D82AA4}"/>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D0CEA3AD-8C0F-C640-BC2A-6C466925E1BC}" type="slidenum">
              <a:rPr lang="nl-NL" altLang="nl-BE" sz="1200"/>
              <a:pPr algn="r" eaLnBrk="1" hangingPunct="1">
                <a:spcBef>
                  <a:spcPct val="0"/>
                </a:spcBef>
                <a:buClrTx/>
                <a:buFontTx/>
                <a:buNone/>
              </a:pPr>
              <a:t>27</a:t>
            </a:fld>
            <a:endParaRPr lang="nl-NL" altLang="nl-BE" sz="1200"/>
          </a:p>
        </p:txBody>
      </p:sp>
      <p:graphicFrame>
        <p:nvGraphicFramePr>
          <p:cNvPr id="5" name="Diagram 4">
            <a:extLst>
              <a:ext uri="{FF2B5EF4-FFF2-40B4-BE49-F238E27FC236}">
                <a16:creationId xmlns:a16="http://schemas.microsoft.com/office/drawing/2014/main" id="{6F1E06E7-E889-F64A-89A5-CDE484CD1C41}"/>
              </a:ext>
            </a:extLst>
          </p:cNvPr>
          <p:cNvGraphicFramePr/>
          <p:nvPr>
            <p:extLst>
              <p:ext uri="{D42A27DB-BD31-4B8C-83A1-F6EECF244321}">
                <p14:modId xmlns:p14="http://schemas.microsoft.com/office/powerpoint/2010/main" val="533858183"/>
              </p:ext>
            </p:extLst>
          </p:nvPr>
        </p:nvGraphicFramePr>
        <p:xfrm>
          <a:off x="263352" y="1143000"/>
          <a:ext cx="8496300" cy="1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Text Box 1">
            <a:extLst>
              <a:ext uri="{FF2B5EF4-FFF2-40B4-BE49-F238E27FC236}">
                <a16:creationId xmlns:a16="http://schemas.microsoft.com/office/drawing/2014/main" id="{37202E61-855B-D44E-A50B-48FEB2F1AE7D}"/>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pPr>
            <a:r>
              <a:rPr lang="nl-NL" altLang="nl-BE" sz="3600">
                <a:solidFill>
                  <a:srgbClr val="68676C"/>
                </a:solidFill>
              </a:rPr>
              <a:t>Beslissingstabellen (DT) - Tabellen</a:t>
            </a:r>
          </a:p>
          <a:p>
            <a:pPr eaLnBrk="1" hangingPunct="1">
              <a:spcBef>
                <a:spcPct val="0"/>
              </a:spcBef>
              <a:buClrTx/>
              <a:buFontTx/>
              <a:buNone/>
            </a:pPr>
            <a:endParaRPr lang="nl-NL" altLang="nl-BE" sz="3600">
              <a:solidFill>
                <a:srgbClr val="68676C"/>
              </a:solidFill>
            </a:endParaRPr>
          </a:p>
        </p:txBody>
      </p:sp>
      <p:graphicFrame>
        <p:nvGraphicFramePr>
          <p:cNvPr id="2" name="Diagram 1">
            <a:extLst>
              <a:ext uri="{FF2B5EF4-FFF2-40B4-BE49-F238E27FC236}">
                <a16:creationId xmlns:a16="http://schemas.microsoft.com/office/drawing/2014/main" id="{B4127452-51C0-4249-9334-1EFDF26ADE57}"/>
              </a:ext>
            </a:extLst>
          </p:cNvPr>
          <p:cNvGraphicFramePr/>
          <p:nvPr>
            <p:extLst>
              <p:ext uri="{D42A27DB-BD31-4B8C-83A1-F6EECF244321}">
                <p14:modId xmlns:p14="http://schemas.microsoft.com/office/powerpoint/2010/main" val="3802087644"/>
              </p:ext>
            </p:extLst>
          </p:nvPr>
        </p:nvGraphicFramePr>
        <p:xfrm>
          <a:off x="1621618" y="1052512"/>
          <a:ext cx="10091006" cy="5422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684" name="Text Box 3">
            <a:extLst>
              <a:ext uri="{FF2B5EF4-FFF2-40B4-BE49-F238E27FC236}">
                <a16:creationId xmlns:a16="http://schemas.microsoft.com/office/drawing/2014/main" id="{43CCC646-0875-264C-8F3A-F06F933F829F}"/>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6F1AAA1A-D0F0-EF4C-94D7-F858ECEFEAE9}" type="slidenum">
              <a:rPr lang="nl-NL" altLang="nl-BE" sz="1200"/>
              <a:pPr algn="r" eaLnBrk="1" hangingPunct="1">
                <a:spcBef>
                  <a:spcPct val="0"/>
                </a:spcBef>
                <a:buClrTx/>
                <a:buFontTx/>
                <a:buNone/>
              </a:pPr>
              <a:t>28</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Text Box 1">
            <a:extLst>
              <a:ext uri="{FF2B5EF4-FFF2-40B4-BE49-F238E27FC236}">
                <a16:creationId xmlns:a16="http://schemas.microsoft.com/office/drawing/2014/main" id="{37202E61-855B-D44E-A50B-48FEB2F1AE7D}"/>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pPr>
            <a:r>
              <a:rPr lang="nl-NL" altLang="nl-BE" sz="3600">
                <a:solidFill>
                  <a:srgbClr val="68676C"/>
                </a:solidFill>
              </a:rPr>
              <a:t>Beslissingstabellen (DT) - Tabellen</a:t>
            </a:r>
          </a:p>
          <a:p>
            <a:pPr eaLnBrk="1" hangingPunct="1">
              <a:spcBef>
                <a:spcPct val="0"/>
              </a:spcBef>
              <a:buClrTx/>
              <a:buFontTx/>
              <a:buNone/>
            </a:pPr>
            <a:endParaRPr lang="nl-NL" altLang="nl-BE" sz="3600">
              <a:solidFill>
                <a:srgbClr val="68676C"/>
              </a:solidFill>
            </a:endParaRPr>
          </a:p>
        </p:txBody>
      </p:sp>
      <p:graphicFrame>
        <p:nvGraphicFramePr>
          <p:cNvPr id="2" name="Diagram 1">
            <a:extLst>
              <a:ext uri="{FF2B5EF4-FFF2-40B4-BE49-F238E27FC236}">
                <a16:creationId xmlns:a16="http://schemas.microsoft.com/office/drawing/2014/main" id="{B4127452-51C0-4249-9334-1EFDF26ADE57}"/>
              </a:ext>
            </a:extLst>
          </p:cNvPr>
          <p:cNvGraphicFramePr/>
          <p:nvPr>
            <p:extLst>
              <p:ext uri="{D42A27DB-BD31-4B8C-83A1-F6EECF244321}">
                <p14:modId xmlns:p14="http://schemas.microsoft.com/office/powerpoint/2010/main" val="2398632849"/>
              </p:ext>
            </p:extLst>
          </p:nvPr>
        </p:nvGraphicFramePr>
        <p:xfrm>
          <a:off x="1621618" y="1052512"/>
          <a:ext cx="10091006" cy="5422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684" name="Text Box 3">
            <a:extLst>
              <a:ext uri="{FF2B5EF4-FFF2-40B4-BE49-F238E27FC236}">
                <a16:creationId xmlns:a16="http://schemas.microsoft.com/office/drawing/2014/main" id="{43CCC646-0875-264C-8F3A-F06F933F829F}"/>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6F1AAA1A-D0F0-EF4C-94D7-F858ECEFEAE9}" type="slidenum">
              <a:rPr lang="nl-NL" altLang="nl-BE" sz="1200"/>
              <a:pPr algn="r" eaLnBrk="1" hangingPunct="1">
                <a:spcBef>
                  <a:spcPct val="0"/>
                </a:spcBef>
                <a:buClrTx/>
                <a:buFontTx/>
                <a:buNone/>
              </a:pPr>
              <a:t>29</a:t>
            </a:fld>
            <a:endParaRPr lang="nl-NL" altLang="nl-BE" sz="1200"/>
          </a:p>
        </p:txBody>
      </p:sp>
    </p:spTree>
    <p:extLst>
      <p:ext uri="{BB962C8B-B14F-4D97-AF65-F5344CB8AC3E}">
        <p14:creationId xmlns:p14="http://schemas.microsoft.com/office/powerpoint/2010/main" val="23114180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a:extLst>
              <a:ext uri="{FF2B5EF4-FFF2-40B4-BE49-F238E27FC236}">
                <a16:creationId xmlns:a16="http://schemas.microsoft.com/office/drawing/2014/main" id="{0EC9A9FB-07AE-5B4C-B640-1DD6066E0AB5}"/>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Opbouw</a:t>
            </a:r>
          </a:p>
        </p:txBody>
      </p:sp>
      <p:graphicFrame>
        <p:nvGraphicFramePr>
          <p:cNvPr id="2" name="Diagram 1">
            <a:extLst>
              <a:ext uri="{FF2B5EF4-FFF2-40B4-BE49-F238E27FC236}">
                <a16:creationId xmlns:a16="http://schemas.microsoft.com/office/drawing/2014/main" id="{828A6F0E-0465-D748-92D8-39AD9507DEC6}"/>
              </a:ext>
            </a:extLst>
          </p:cNvPr>
          <p:cNvGraphicFramePr/>
          <p:nvPr>
            <p:extLst>
              <p:ext uri="{D42A27DB-BD31-4B8C-83A1-F6EECF244321}">
                <p14:modId xmlns:p14="http://schemas.microsoft.com/office/powerpoint/2010/main" val="2609272544"/>
              </p:ext>
            </p:extLst>
          </p:nvPr>
        </p:nvGraphicFramePr>
        <p:xfrm>
          <a:off x="-384720" y="1143000"/>
          <a:ext cx="8496300" cy="10081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436" name="Text Box 3">
            <a:extLst>
              <a:ext uri="{FF2B5EF4-FFF2-40B4-BE49-F238E27FC236}">
                <a16:creationId xmlns:a16="http://schemas.microsoft.com/office/drawing/2014/main" id="{1928258C-1421-5647-B52A-148285841BAB}"/>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35785919-96D1-5342-967B-333DC524EC16}" type="slidenum">
              <a:rPr lang="nl-NL" altLang="nl-BE" sz="1200"/>
              <a:pPr algn="r" eaLnBrk="1" hangingPunct="1">
                <a:spcBef>
                  <a:spcPct val="0"/>
                </a:spcBef>
                <a:buClrTx/>
                <a:buFontTx/>
                <a:buNone/>
              </a:pPr>
              <a:t>3</a:t>
            </a:fld>
            <a:endParaRPr lang="nl-NL" altLang="nl-BE" sz="1200"/>
          </a:p>
        </p:txBody>
      </p:sp>
      <p:graphicFrame>
        <p:nvGraphicFramePr>
          <p:cNvPr id="18437" name="Object 4">
            <a:extLst>
              <a:ext uri="{FF2B5EF4-FFF2-40B4-BE49-F238E27FC236}">
                <a16:creationId xmlns:a16="http://schemas.microsoft.com/office/drawing/2014/main" id="{352565FD-0F5C-344A-91E3-D12B1B7E9F41}"/>
              </a:ext>
            </a:extLst>
          </p:cNvPr>
          <p:cNvGraphicFramePr>
            <a:graphicFrameLocks noChangeAspect="1"/>
          </p:cNvGraphicFramePr>
          <p:nvPr>
            <p:extLst>
              <p:ext uri="{D42A27DB-BD31-4B8C-83A1-F6EECF244321}">
                <p14:modId xmlns:p14="http://schemas.microsoft.com/office/powerpoint/2010/main" val="1758002339"/>
              </p:ext>
            </p:extLst>
          </p:nvPr>
        </p:nvGraphicFramePr>
        <p:xfrm>
          <a:off x="2302321" y="2745473"/>
          <a:ext cx="7587357" cy="4095066"/>
        </p:xfrm>
        <a:graphic>
          <a:graphicData uri="http://schemas.openxmlformats.org/presentationml/2006/ole">
            <mc:AlternateContent xmlns:mc="http://schemas.openxmlformats.org/markup-compatibility/2006">
              <mc:Choice xmlns:v="urn:schemas-microsoft-com:vml" Requires="v">
                <p:oleObj spid="_x0000_s1025" r:id="rId9" imgW="2159000" imgH="1168400" progId="">
                  <p:embed/>
                </p:oleObj>
              </mc:Choice>
              <mc:Fallback>
                <p:oleObj r:id="rId9" imgW="2159000" imgH="1168400" progId="">
                  <p:embed/>
                  <p:pic>
                    <p:nvPicPr>
                      <p:cNvPr id="18437" name="Object 4">
                        <a:extLst>
                          <a:ext uri="{FF2B5EF4-FFF2-40B4-BE49-F238E27FC236}">
                            <a16:creationId xmlns:a16="http://schemas.microsoft.com/office/drawing/2014/main" id="{352565FD-0F5C-344A-91E3-D12B1B7E9F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2321" y="2745473"/>
                        <a:ext cx="7587357" cy="4095066"/>
                      </a:xfrm>
                      <a:prstGeom prst="rect">
                        <a:avLst/>
                      </a:prstGeom>
                      <a:noFill/>
                      <a:ln>
                        <a:noFill/>
                      </a:ln>
                      <a:effec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Text Box 1">
            <a:extLst>
              <a:ext uri="{FF2B5EF4-FFF2-40B4-BE49-F238E27FC236}">
                <a16:creationId xmlns:a16="http://schemas.microsoft.com/office/drawing/2014/main" id="{37202E61-855B-D44E-A50B-48FEB2F1AE7D}"/>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pPr>
            <a:r>
              <a:rPr lang="nl-NL" altLang="nl-BE" sz="3600">
                <a:solidFill>
                  <a:srgbClr val="68676C"/>
                </a:solidFill>
              </a:rPr>
              <a:t>Beslissingstabellen (DT) - Tabellen</a:t>
            </a:r>
          </a:p>
          <a:p>
            <a:pPr eaLnBrk="1" hangingPunct="1">
              <a:spcBef>
                <a:spcPct val="0"/>
              </a:spcBef>
              <a:buClrTx/>
              <a:buFontTx/>
              <a:buNone/>
            </a:pPr>
            <a:endParaRPr lang="nl-NL" altLang="nl-BE" sz="3600">
              <a:solidFill>
                <a:srgbClr val="68676C"/>
              </a:solidFill>
            </a:endParaRPr>
          </a:p>
        </p:txBody>
      </p:sp>
      <p:graphicFrame>
        <p:nvGraphicFramePr>
          <p:cNvPr id="2" name="Diagram 1">
            <a:extLst>
              <a:ext uri="{FF2B5EF4-FFF2-40B4-BE49-F238E27FC236}">
                <a16:creationId xmlns:a16="http://schemas.microsoft.com/office/drawing/2014/main" id="{B4127452-51C0-4249-9334-1EFDF26ADE57}"/>
              </a:ext>
            </a:extLst>
          </p:cNvPr>
          <p:cNvGraphicFramePr/>
          <p:nvPr>
            <p:extLst>
              <p:ext uri="{D42A27DB-BD31-4B8C-83A1-F6EECF244321}">
                <p14:modId xmlns:p14="http://schemas.microsoft.com/office/powerpoint/2010/main" val="1986109151"/>
              </p:ext>
            </p:extLst>
          </p:nvPr>
        </p:nvGraphicFramePr>
        <p:xfrm>
          <a:off x="1621618" y="1052512"/>
          <a:ext cx="10091006" cy="5422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684" name="Text Box 3">
            <a:extLst>
              <a:ext uri="{FF2B5EF4-FFF2-40B4-BE49-F238E27FC236}">
                <a16:creationId xmlns:a16="http://schemas.microsoft.com/office/drawing/2014/main" id="{43CCC646-0875-264C-8F3A-F06F933F829F}"/>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6F1AAA1A-D0F0-EF4C-94D7-F858ECEFEAE9}" type="slidenum">
              <a:rPr lang="nl-NL" altLang="nl-BE" sz="1200"/>
              <a:pPr algn="r" eaLnBrk="1" hangingPunct="1">
                <a:spcBef>
                  <a:spcPct val="0"/>
                </a:spcBef>
                <a:buClrTx/>
                <a:buFontTx/>
                <a:buNone/>
              </a:pPr>
              <a:t>30</a:t>
            </a:fld>
            <a:endParaRPr lang="nl-NL" altLang="nl-BE" sz="1200"/>
          </a:p>
        </p:txBody>
      </p:sp>
    </p:spTree>
    <p:extLst>
      <p:ext uri="{BB962C8B-B14F-4D97-AF65-F5344CB8AC3E}">
        <p14:creationId xmlns:p14="http://schemas.microsoft.com/office/powerpoint/2010/main" val="21965608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Text Box 1">
            <a:extLst>
              <a:ext uri="{FF2B5EF4-FFF2-40B4-BE49-F238E27FC236}">
                <a16:creationId xmlns:a16="http://schemas.microsoft.com/office/drawing/2014/main" id="{1EB9A4B3-F97A-1546-9D34-653EAC55858D}"/>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pPr>
            <a:r>
              <a:rPr lang="nl-NL" altLang="nl-BE" sz="3600">
                <a:solidFill>
                  <a:srgbClr val="68676C"/>
                </a:solidFill>
              </a:rPr>
              <a:t>Beslissingstabellen (DT) - Tabellen</a:t>
            </a:r>
          </a:p>
          <a:p>
            <a:pPr eaLnBrk="1" hangingPunct="1">
              <a:spcBef>
                <a:spcPct val="0"/>
              </a:spcBef>
              <a:buClrTx/>
              <a:buFontTx/>
              <a:buNone/>
            </a:pPr>
            <a:endParaRPr lang="nl-NL" altLang="nl-BE" sz="3600">
              <a:solidFill>
                <a:srgbClr val="68676C"/>
              </a:solidFill>
            </a:endParaRPr>
          </a:p>
        </p:txBody>
      </p:sp>
      <p:sp>
        <p:nvSpPr>
          <p:cNvPr id="77827" name="Text Box 2">
            <a:extLst>
              <a:ext uri="{FF2B5EF4-FFF2-40B4-BE49-F238E27FC236}">
                <a16:creationId xmlns:a16="http://schemas.microsoft.com/office/drawing/2014/main" id="{9E194A31-4560-2E43-8A43-0B77B3966D3C}"/>
              </a:ext>
            </a:extLst>
          </p:cNvPr>
          <p:cNvSpPr txBox="1">
            <a:spLocks noChangeArrowheads="1"/>
          </p:cNvSpPr>
          <p:nvPr/>
        </p:nvSpPr>
        <p:spPr bwMode="auto">
          <a:xfrm>
            <a:off x="263352" y="260351"/>
            <a:ext cx="11737304"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panose="020B060402020202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panose="020B0604020202020204" pitchFamily="34" charset="0"/>
                <a:ea typeface="Microsoft YaHei" panose="020B0503020204020204" pitchFamily="34" charset="-122"/>
              </a:defRPr>
            </a:lvl2pPr>
            <a:lvl3pPr indent="-225425">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panose="020B060402020202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panose="020B060402020202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panose="020B0604020202020204" pitchFamily="34" charset="0"/>
                <a:ea typeface="Microsoft YaHei" panose="020B0503020204020204" pitchFamily="34" charset="-122"/>
              </a:defRPr>
            </a:lvl9pPr>
          </a:lstStyle>
          <a:p>
            <a:pPr lvl="2" eaLnBrk="1" hangingPunct="1">
              <a:spcBef>
                <a:spcPts val="600"/>
              </a:spcBef>
              <a:buClrTx/>
              <a:buSzPct val="90000"/>
              <a:defRPr/>
            </a:pPr>
            <a:endParaRPr lang="nl-NL" altLang="nl-BE" sz="2000" dirty="0">
              <a:solidFill>
                <a:srgbClr val="68676C"/>
              </a:solidFill>
            </a:endParaRPr>
          </a:p>
          <a:p>
            <a:pPr lvl="2" eaLnBrk="1" hangingPunct="1">
              <a:spcBef>
                <a:spcPts val="450"/>
              </a:spcBef>
              <a:buClr>
                <a:srgbClr val="97000C"/>
              </a:buClr>
              <a:buSzPct val="90000"/>
              <a:buFont typeface="Arial" panose="020B0604020202020204" pitchFamily="34" charset="0"/>
              <a:buChar char="•"/>
              <a:defRPr/>
            </a:pPr>
            <a:r>
              <a:rPr lang="nl-NL" altLang="nl-BE" dirty="0">
                <a:solidFill>
                  <a:srgbClr val="68676C"/>
                </a:solidFill>
              </a:rPr>
              <a:t>De orderadministratie moet bepalen of een binnengekomen order geleverd, verworpen of op een wachtlijst geplaatst dient te worden. Indien de klant zijn kredietlimiet niet overschreden heeft en er voldoende voorraad is, dan wordt er automatisch geleverd. Als er onvoldoende voorraad is, wordt de klant op een wachtlijst geplaatst. </a:t>
            </a:r>
          </a:p>
          <a:p>
            <a:pPr lvl="2" eaLnBrk="1" hangingPunct="1">
              <a:spcBef>
                <a:spcPts val="450"/>
              </a:spcBef>
              <a:buClr>
                <a:srgbClr val="97000C"/>
              </a:buClr>
              <a:buSzPct val="90000"/>
              <a:buFont typeface="Arial" panose="020B0604020202020204" pitchFamily="34" charset="0"/>
              <a:buChar char="•"/>
              <a:defRPr/>
            </a:pPr>
            <a:r>
              <a:rPr lang="nl-NL" altLang="nl-BE" dirty="0">
                <a:solidFill>
                  <a:srgbClr val="68676C"/>
                </a:solidFill>
              </a:rPr>
              <a:t>Indien de kredietlimiet wel werd overschreden dan speelt de status “belangrijke klant” een grote rol: indien het om een belangrijke klant gaat en er is voldoende voorraad dan levert men. Indien er onvoldoende voorraad is, plaats men de klant op een wachtlijst. Indien het geen belangrijke klant is, verwerpt men het order.</a:t>
            </a:r>
          </a:p>
          <a:p>
            <a:pPr lvl="2" eaLnBrk="1" hangingPunct="1">
              <a:spcBef>
                <a:spcPts val="450"/>
              </a:spcBef>
              <a:buClr>
                <a:srgbClr val="97000C"/>
              </a:buClr>
              <a:buSzPct val="90000"/>
              <a:buFont typeface="Arial" panose="020B0604020202020204" pitchFamily="34" charset="0"/>
              <a:buChar char="•"/>
              <a:defRPr/>
            </a:pPr>
            <a:r>
              <a:rPr lang="nl-NL" altLang="nl-BE" dirty="0">
                <a:solidFill>
                  <a:srgbClr val="68676C"/>
                </a:solidFill>
              </a:rPr>
              <a:t>Voor de status “belangrijke klant” worden volgende criteria gebruikt: als de looptijd van zijn rekening kleiner is dan 1 jaar, moet het zakencijfer van de laatste 6 maand groter of gelijk zijn aan 5.000 EURO. Als de looptijd groter of gelijk is dan 1 jaar, moet het zakencijfer van de laatste 6 maanden groter of gelijk zijn aan 10.000 EURO</a:t>
            </a:r>
          </a:p>
          <a:p>
            <a:pPr lvl="2" eaLnBrk="1" hangingPunct="1">
              <a:lnSpc>
                <a:spcPct val="80000"/>
              </a:lnSpc>
              <a:spcBef>
                <a:spcPts val="475"/>
              </a:spcBef>
              <a:buClr>
                <a:srgbClr val="97000C"/>
              </a:buClr>
              <a:buSzPct val="90000"/>
              <a:buFont typeface="Arial" panose="020B0604020202020204" pitchFamily="34" charset="0"/>
              <a:buChar char="•"/>
            </a:pPr>
            <a:r>
              <a:rPr lang="nl-NL" altLang="nl-BE" dirty="0">
                <a:solidFill>
                  <a:srgbClr val="68676C"/>
                </a:solidFill>
              </a:rPr>
              <a:t>Indien de order geleverd wordt gelden volgende criteria qua korting, wijze van vervoer en type factuur:</a:t>
            </a:r>
          </a:p>
          <a:p>
            <a:pPr lvl="2" eaLnBrk="1" hangingPunct="1">
              <a:lnSpc>
                <a:spcPct val="80000"/>
              </a:lnSpc>
              <a:spcBef>
                <a:spcPts val="475"/>
              </a:spcBef>
              <a:buClr>
                <a:srgbClr val="97000C"/>
              </a:buClr>
              <a:buSzPct val="90000"/>
              <a:buFont typeface="Arial" panose="020B0604020202020204" pitchFamily="34" charset="0"/>
              <a:buChar char="•"/>
            </a:pPr>
            <a:r>
              <a:rPr lang="nl-NL" altLang="nl-BE" u="sng" dirty="0" err="1">
                <a:solidFill>
                  <a:srgbClr val="68676C"/>
                </a:solidFill>
              </a:rPr>
              <a:t>Korting:</a:t>
            </a:r>
            <a:r>
              <a:rPr lang="nl-NL" altLang="nl-BE" dirty="0" err="1">
                <a:solidFill>
                  <a:srgbClr val="68676C"/>
                </a:solidFill>
              </a:rPr>
              <a:t>enkel</a:t>
            </a:r>
            <a:r>
              <a:rPr lang="nl-NL" altLang="nl-BE" dirty="0">
                <a:solidFill>
                  <a:srgbClr val="68676C"/>
                </a:solidFill>
              </a:rPr>
              <a:t> aan groothandelaren wordt korting toegestaan, en dit in zover zij tenminste 10 stuks bestellen. 10% korting indien minstens 15 stuks of 10 stuks indien zij minder dan 50 km van de fabriek wonen. 5% korting die tenminste 10 maar minder dan 15 stuks bestellen en die tussen 50 en 100 km van de fabriek wonen. 2 % korting indien minstens 10 maar geen 15 stuks en die tenminste 100 km ver wonen.</a:t>
            </a:r>
          </a:p>
          <a:p>
            <a:pPr lvl="2" eaLnBrk="1" hangingPunct="1">
              <a:lnSpc>
                <a:spcPct val="80000"/>
              </a:lnSpc>
              <a:spcBef>
                <a:spcPts val="475"/>
              </a:spcBef>
              <a:buClr>
                <a:srgbClr val="97000C"/>
              </a:buClr>
              <a:buSzPct val="90000"/>
              <a:buFont typeface="Arial" panose="020B0604020202020204" pitchFamily="34" charset="0"/>
              <a:buChar char="•"/>
            </a:pPr>
            <a:r>
              <a:rPr lang="nl-NL" altLang="nl-BE" u="sng" dirty="0">
                <a:solidFill>
                  <a:srgbClr val="68676C"/>
                </a:solidFill>
              </a:rPr>
              <a:t>Wijze van vervoer</a:t>
            </a:r>
            <a:r>
              <a:rPr lang="nl-NL" altLang="nl-BE" dirty="0">
                <a:solidFill>
                  <a:srgbClr val="68676C"/>
                </a:solidFill>
              </a:rPr>
              <a:t>: men vervoert per spoor indien bestelling niet van GH of als GH ten minste 15 stuks heeft besteld. In alle andere gevallen geldt wegvervoer</a:t>
            </a:r>
          </a:p>
          <a:p>
            <a:pPr lvl="2" eaLnBrk="1" hangingPunct="1">
              <a:lnSpc>
                <a:spcPct val="80000"/>
              </a:lnSpc>
              <a:spcBef>
                <a:spcPts val="475"/>
              </a:spcBef>
              <a:buClr>
                <a:srgbClr val="97000C"/>
              </a:buClr>
              <a:buSzPct val="90000"/>
              <a:buFont typeface="Arial" panose="020B0604020202020204" pitchFamily="34" charset="0"/>
              <a:buChar char="•"/>
            </a:pPr>
            <a:r>
              <a:rPr lang="nl-NL" altLang="nl-BE" u="sng" dirty="0">
                <a:solidFill>
                  <a:srgbClr val="68676C"/>
                </a:solidFill>
              </a:rPr>
              <a:t>Type </a:t>
            </a:r>
            <a:r>
              <a:rPr lang="nl-NL" altLang="nl-BE" u="sng" dirty="0" err="1">
                <a:solidFill>
                  <a:srgbClr val="68676C"/>
                </a:solidFill>
              </a:rPr>
              <a:t>factuur</a:t>
            </a:r>
            <a:r>
              <a:rPr lang="nl-NL" altLang="nl-BE" dirty="0" err="1">
                <a:solidFill>
                  <a:srgbClr val="68676C"/>
                </a:solidFill>
              </a:rPr>
              <a:t>:Het</a:t>
            </a:r>
            <a:r>
              <a:rPr lang="nl-NL" altLang="nl-BE" dirty="0">
                <a:solidFill>
                  <a:srgbClr val="68676C"/>
                </a:solidFill>
              </a:rPr>
              <a:t> normale type is A. Slechts bij wijze van uitzondering moet type B worden opgesteld, nl. voor GH die minstens 15 stuks heeft besteld</a:t>
            </a:r>
          </a:p>
          <a:p>
            <a:pPr lvl="2" eaLnBrk="1" hangingPunct="1">
              <a:spcBef>
                <a:spcPts val="450"/>
              </a:spcBef>
              <a:buClr>
                <a:srgbClr val="97000C"/>
              </a:buClr>
              <a:buSzPct val="90000"/>
              <a:buFont typeface="Arial" panose="020B0604020202020204" pitchFamily="34" charset="0"/>
              <a:buChar char="•"/>
              <a:defRPr/>
            </a:pPr>
            <a:endParaRPr lang="nl-NL" altLang="nl-BE" sz="2000" dirty="0">
              <a:solidFill>
                <a:srgbClr val="68676C"/>
              </a:solidFill>
            </a:endParaRPr>
          </a:p>
        </p:txBody>
      </p:sp>
      <p:sp>
        <p:nvSpPr>
          <p:cNvPr id="77828" name="Text Box 3">
            <a:extLst>
              <a:ext uri="{FF2B5EF4-FFF2-40B4-BE49-F238E27FC236}">
                <a16:creationId xmlns:a16="http://schemas.microsoft.com/office/drawing/2014/main" id="{154CA4BA-4CC7-824C-B43E-39A3B6BB7DD0}"/>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82F6A87E-DABA-A445-87F8-0F36DCB81D3D}" type="slidenum">
              <a:rPr lang="nl-NL" altLang="nl-BE" sz="1200"/>
              <a:pPr algn="r" eaLnBrk="1" hangingPunct="1">
                <a:spcBef>
                  <a:spcPct val="0"/>
                </a:spcBef>
                <a:buClrTx/>
                <a:buFontTx/>
                <a:buNone/>
              </a:pPr>
              <a:t>31</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17E0D-307C-A741-B779-C16B00DA7191}"/>
              </a:ext>
            </a:extLst>
          </p:cNvPr>
          <p:cNvSpPr txBox="1"/>
          <p:nvPr/>
        </p:nvSpPr>
        <p:spPr>
          <a:xfrm>
            <a:off x="3909938" y="2510900"/>
            <a:ext cx="4752528" cy="1419619"/>
          </a:xfrm>
          <a:prstGeom prst="rect">
            <a:avLst/>
          </a:prstGeom>
          <a:noFill/>
        </p:spPr>
        <p:txBody>
          <a:bodyPr wrap="square" rtlCol="0">
            <a:spAutoFit/>
          </a:bodyPr>
          <a:lstStyle/>
          <a:p>
            <a:pPr algn="l"/>
            <a:r>
              <a:rPr lang="en-BE" sz="8625">
                <a:latin typeface="Century Gothic" panose="020B0502020202020204" pitchFamily="34" charset="0"/>
                <a:ea typeface="Ayuthaya" pitchFamily="2" charset="-34"/>
                <a:cs typeface="Ayuthaya" pitchFamily="2" charset="-34"/>
              </a:rPr>
              <a:t>Vragen</a:t>
            </a:r>
            <a:r>
              <a:rPr lang="en-BE" sz="8625">
                <a:latin typeface="Algerian" pitchFamily="82" charset="77"/>
                <a:ea typeface="Ayuthaya" pitchFamily="2" charset="-34"/>
                <a:cs typeface="Ayuthaya" pitchFamily="2" charset="-34"/>
              </a:rPr>
              <a:t>?</a:t>
            </a:r>
          </a:p>
        </p:txBody>
      </p:sp>
    </p:spTree>
    <p:extLst>
      <p:ext uri="{BB962C8B-B14F-4D97-AF65-F5344CB8AC3E}">
        <p14:creationId xmlns:p14="http://schemas.microsoft.com/office/powerpoint/2010/main" val="2106510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a:extLst>
              <a:ext uri="{FF2B5EF4-FFF2-40B4-BE49-F238E27FC236}">
                <a16:creationId xmlns:a16="http://schemas.microsoft.com/office/drawing/2014/main" id="{1CF43FF0-F175-4042-B51D-CC24A8A91EFF}"/>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Opbouw</a:t>
            </a:r>
          </a:p>
        </p:txBody>
      </p:sp>
      <p:sp>
        <p:nvSpPr>
          <p:cNvPr id="20483" name="Text Box 2">
            <a:extLst>
              <a:ext uri="{FF2B5EF4-FFF2-40B4-BE49-F238E27FC236}">
                <a16:creationId xmlns:a16="http://schemas.microsoft.com/office/drawing/2014/main" id="{14802C69-61B2-D843-AEA3-D9D7E94B6D7D}"/>
              </a:ext>
            </a:extLst>
          </p:cNvPr>
          <p:cNvSpPr txBox="1">
            <a:spLocks noChangeArrowheads="1"/>
          </p:cNvSpPr>
          <p:nvPr/>
        </p:nvSpPr>
        <p:spPr bwMode="auto">
          <a:xfrm>
            <a:off x="1847850" y="1196976"/>
            <a:ext cx="849630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512763" indent="-509588">
              <a:spcBef>
                <a:spcPts val="800"/>
              </a:spcBef>
              <a:buClr>
                <a:srgbClr val="000000"/>
              </a:buClr>
              <a:buSzPct val="100000"/>
              <a:buFont typeface="Times New Roman" panose="02020603050405020304" pitchFamily="18" charset="0"/>
              <a:tabLst>
                <a:tab pos="512763" algn="l"/>
                <a:tab pos="960438" algn="l"/>
                <a:tab pos="1409700" algn="l"/>
                <a:tab pos="1858963" algn="l"/>
                <a:tab pos="2308225" algn="l"/>
                <a:tab pos="2757488" algn="l"/>
                <a:tab pos="3206750" algn="l"/>
                <a:tab pos="3656013" algn="l"/>
                <a:tab pos="4105275" algn="l"/>
                <a:tab pos="4554538" algn="l"/>
                <a:tab pos="5003800" algn="l"/>
                <a:tab pos="5453063" algn="l"/>
                <a:tab pos="5902325" algn="l"/>
                <a:tab pos="6351588" algn="l"/>
                <a:tab pos="6800850" algn="l"/>
                <a:tab pos="7250113" algn="l"/>
                <a:tab pos="7699375" algn="l"/>
                <a:tab pos="8148638" algn="l"/>
                <a:tab pos="8597900" algn="l"/>
                <a:tab pos="9047163" algn="l"/>
                <a:tab pos="9496425"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512763" algn="l"/>
                <a:tab pos="960438" algn="l"/>
                <a:tab pos="1409700" algn="l"/>
                <a:tab pos="1858963" algn="l"/>
                <a:tab pos="2308225" algn="l"/>
                <a:tab pos="2757488" algn="l"/>
                <a:tab pos="3206750" algn="l"/>
                <a:tab pos="3656013" algn="l"/>
                <a:tab pos="4105275" algn="l"/>
                <a:tab pos="4554538" algn="l"/>
                <a:tab pos="5003800" algn="l"/>
                <a:tab pos="5453063" algn="l"/>
                <a:tab pos="5902325" algn="l"/>
                <a:tab pos="6351588" algn="l"/>
                <a:tab pos="6800850" algn="l"/>
                <a:tab pos="7250113" algn="l"/>
                <a:tab pos="7699375" algn="l"/>
                <a:tab pos="8148638" algn="l"/>
                <a:tab pos="8597900" algn="l"/>
                <a:tab pos="9047163" algn="l"/>
                <a:tab pos="9496425"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512763" algn="l"/>
                <a:tab pos="960438" algn="l"/>
                <a:tab pos="1409700" algn="l"/>
                <a:tab pos="1858963" algn="l"/>
                <a:tab pos="2308225" algn="l"/>
                <a:tab pos="2757488" algn="l"/>
                <a:tab pos="3206750" algn="l"/>
                <a:tab pos="3656013" algn="l"/>
                <a:tab pos="4105275" algn="l"/>
                <a:tab pos="4554538" algn="l"/>
                <a:tab pos="5003800" algn="l"/>
                <a:tab pos="5453063" algn="l"/>
                <a:tab pos="5902325" algn="l"/>
                <a:tab pos="6351588" algn="l"/>
                <a:tab pos="6800850" algn="l"/>
                <a:tab pos="7250113" algn="l"/>
                <a:tab pos="7699375" algn="l"/>
                <a:tab pos="8148638" algn="l"/>
                <a:tab pos="8597900" algn="l"/>
                <a:tab pos="9047163" algn="l"/>
                <a:tab pos="9496425"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512763" algn="l"/>
                <a:tab pos="960438" algn="l"/>
                <a:tab pos="1409700" algn="l"/>
                <a:tab pos="1858963" algn="l"/>
                <a:tab pos="2308225" algn="l"/>
                <a:tab pos="2757488" algn="l"/>
                <a:tab pos="3206750" algn="l"/>
                <a:tab pos="3656013" algn="l"/>
                <a:tab pos="4105275" algn="l"/>
                <a:tab pos="4554538" algn="l"/>
                <a:tab pos="5003800" algn="l"/>
                <a:tab pos="5453063" algn="l"/>
                <a:tab pos="5902325" algn="l"/>
                <a:tab pos="6351588" algn="l"/>
                <a:tab pos="6800850" algn="l"/>
                <a:tab pos="7250113" algn="l"/>
                <a:tab pos="7699375" algn="l"/>
                <a:tab pos="8148638" algn="l"/>
                <a:tab pos="8597900" algn="l"/>
                <a:tab pos="9047163" algn="l"/>
                <a:tab pos="9496425"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512763" algn="l"/>
                <a:tab pos="960438" algn="l"/>
                <a:tab pos="1409700" algn="l"/>
                <a:tab pos="1858963" algn="l"/>
                <a:tab pos="2308225" algn="l"/>
                <a:tab pos="2757488" algn="l"/>
                <a:tab pos="3206750" algn="l"/>
                <a:tab pos="3656013" algn="l"/>
                <a:tab pos="4105275" algn="l"/>
                <a:tab pos="4554538" algn="l"/>
                <a:tab pos="5003800" algn="l"/>
                <a:tab pos="5453063" algn="l"/>
                <a:tab pos="5902325" algn="l"/>
                <a:tab pos="6351588" algn="l"/>
                <a:tab pos="6800850" algn="l"/>
                <a:tab pos="7250113" algn="l"/>
                <a:tab pos="7699375" algn="l"/>
                <a:tab pos="8148638" algn="l"/>
                <a:tab pos="8597900" algn="l"/>
                <a:tab pos="9047163" algn="l"/>
                <a:tab pos="9496425"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512763" algn="l"/>
                <a:tab pos="960438" algn="l"/>
                <a:tab pos="1409700" algn="l"/>
                <a:tab pos="1858963" algn="l"/>
                <a:tab pos="2308225" algn="l"/>
                <a:tab pos="2757488" algn="l"/>
                <a:tab pos="3206750" algn="l"/>
                <a:tab pos="3656013" algn="l"/>
                <a:tab pos="4105275" algn="l"/>
                <a:tab pos="4554538" algn="l"/>
                <a:tab pos="5003800" algn="l"/>
                <a:tab pos="5453063" algn="l"/>
                <a:tab pos="5902325" algn="l"/>
                <a:tab pos="6351588" algn="l"/>
                <a:tab pos="6800850" algn="l"/>
                <a:tab pos="7250113" algn="l"/>
                <a:tab pos="7699375" algn="l"/>
                <a:tab pos="8148638" algn="l"/>
                <a:tab pos="8597900" algn="l"/>
                <a:tab pos="9047163" algn="l"/>
                <a:tab pos="9496425"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512763" algn="l"/>
                <a:tab pos="960438" algn="l"/>
                <a:tab pos="1409700" algn="l"/>
                <a:tab pos="1858963" algn="l"/>
                <a:tab pos="2308225" algn="l"/>
                <a:tab pos="2757488" algn="l"/>
                <a:tab pos="3206750" algn="l"/>
                <a:tab pos="3656013" algn="l"/>
                <a:tab pos="4105275" algn="l"/>
                <a:tab pos="4554538" algn="l"/>
                <a:tab pos="5003800" algn="l"/>
                <a:tab pos="5453063" algn="l"/>
                <a:tab pos="5902325" algn="l"/>
                <a:tab pos="6351588" algn="l"/>
                <a:tab pos="6800850" algn="l"/>
                <a:tab pos="7250113" algn="l"/>
                <a:tab pos="7699375" algn="l"/>
                <a:tab pos="8148638" algn="l"/>
                <a:tab pos="8597900" algn="l"/>
                <a:tab pos="9047163" algn="l"/>
                <a:tab pos="9496425"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512763" algn="l"/>
                <a:tab pos="960438" algn="l"/>
                <a:tab pos="1409700" algn="l"/>
                <a:tab pos="1858963" algn="l"/>
                <a:tab pos="2308225" algn="l"/>
                <a:tab pos="2757488" algn="l"/>
                <a:tab pos="3206750" algn="l"/>
                <a:tab pos="3656013" algn="l"/>
                <a:tab pos="4105275" algn="l"/>
                <a:tab pos="4554538" algn="l"/>
                <a:tab pos="5003800" algn="l"/>
                <a:tab pos="5453063" algn="l"/>
                <a:tab pos="5902325" algn="l"/>
                <a:tab pos="6351588" algn="l"/>
                <a:tab pos="6800850" algn="l"/>
                <a:tab pos="7250113" algn="l"/>
                <a:tab pos="7699375" algn="l"/>
                <a:tab pos="8148638" algn="l"/>
                <a:tab pos="8597900" algn="l"/>
                <a:tab pos="9047163" algn="l"/>
                <a:tab pos="9496425"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512763" algn="l"/>
                <a:tab pos="960438" algn="l"/>
                <a:tab pos="1409700" algn="l"/>
                <a:tab pos="1858963" algn="l"/>
                <a:tab pos="2308225" algn="l"/>
                <a:tab pos="2757488" algn="l"/>
                <a:tab pos="3206750" algn="l"/>
                <a:tab pos="3656013" algn="l"/>
                <a:tab pos="4105275" algn="l"/>
                <a:tab pos="4554538" algn="l"/>
                <a:tab pos="5003800" algn="l"/>
                <a:tab pos="5453063" algn="l"/>
                <a:tab pos="5902325" algn="l"/>
                <a:tab pos="6351588" algn="l"/>
                <a:tab pos="6800850" algn="l"/>
                <a:tab pos="7250113" algn="l"/>
                <a:tab pos="7699375" algn="l"/>
                <a:tab pos="8148638" algn="l"/>
                <a:tab pos="8597900" algn="l"/>
                <a:tab pos="9047163" algn="l"/>
                <a:tab pos="9496425"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buClrTx/>
              <a:buSzPct val="90000"/>
              <a:buFontTx/>
              <a:buNone/>
            </a:pPr>
            <a:endParaRPr lang="nl-NL" altLang="nl-BE" i="1">
              <a:solidFill>
                <a:srgbClr val="68676C"/>
              </a:solidFill>
            </a:endParaRPr>
          </a:p>
          <a:p>
            <a:pPr eaLnBrk="1" hangingPunct="1">
              <a:buClrTx/>
              <a:buSzPct val="90000"/>
              <a:buFontTx/>
              <a:buNone/>
            </a:pPr>
            <a:r>
              <a:rPr lang="nl-NL" altLang="nl-BE">
                <a:solidFill>
                  <a:srgbClr val="68676C"/>
                </a:solidFill>
              </a:rPr>
              <a:t>Voorbeeld</a:t>
            </a:r>
          </a:p>
        </p:txBody>
      </p:sp>
      <p:sp>
        <p:nvSpPr>
          <p:cNvPr id="20484" name="Text Box 3">
            <a:extLst>
              <a:ext uri="{FF2B5EF4-FFF2-40B4-BE49-F238E27FC236}">
                <a16:creationId xmlns:a16="http://schemas.microsoft.com/office/drawing/2014/main" id="{86ADAD3D-E57C-3C4B-95CD-59D07B3188FD}"/>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F6F8A956-AD97-4C4F-8C43-B1D5ECE7FE2A}" type="slidenum">
              <a:rPr lang="nl-NL" altLang="nl-BE" sz="1200"/>
              <a:pPr algn="r" eaLnBrk="1" hangingPunct="1">
                <a:spcBef>
                  <a:spcPct val="0"/>
                </a:spcBef>
                <a:buClrTx/>
                <a:buFontTx/>
                <a:buNone/>
              </a:pPr>
              <a:t>4</a:t>
            </a:fld>
            <a:endParaRPr lang="nl-NL" altLang="nl-BE" sz="1200"/>
          </a:p>
        </p:txBody>
      </p:sp>
      <p:pic>
        <p:nvPicPr>
          <p:cNvPr id="20485" name="Afbeelding 1">
            <a:extLst>
              <a:ext uri="{FF2B5EF4-FFF2-40B4-BE49-F238E27FC236}">
                <a16:creationId xmlns:a16="http://schemas.microsoft.com/office/drawing/2014/main" id="{FB609C12-D4FA-6C41-997E-27E0F4965B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424" y="2441966"/>
            <a:ext cx="10163851" cy="359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1">
            <a:extLst>
              <a:ext uri="{FF2B5EF4-FFF2-40B4-BE49-F238E27FC236}">
                <a16:creationId xmlns:a16="http://schemas.microsoft.com/office/drawing/2014/main" id="{53A5D48B-8BDE-5F49-A3BE-564C5B2EF567}"/>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Opbouw</a:t>
            </a:r>
          </a:p>
        </p:txBody>
      </p:sp>
      <p:sp>
        <p:nvSpPr>
          <p:cNvPr id="22531" name="Text Box 2">
            <a:extLst>
              <a:ext uri="{FF2B5EF4-FFF2-40B4-BE49-F238E27FC236}">
                <a16:creationId xmlns:a16="http://schemas.microsoft.com/office/drawing/2014/main" id="{D52575AE-1973-784A-BEDC-D39A51FEADDE}"/>
              </a:ext>
            </a:extLst>
          </p:cNvPr>
          <p:cNvSpPr txBox="1">
            <a:spLocks noChangeArrowheads="1"/>
          </p:cNvSpPr>
          <p:nvPr/>
        </p:nvSpPr>
        <p:spPr bwMode="auto">
          <a:xfrm>
            <a:off x="767408" y="980728"/>
            <a:ext cx="10945216" cy="54946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8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9pPr>
          </a:lstStyle>
          <a:p>
            <a:pPr lvl="2"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 Tabelhoofding: bevat tabelidentificatie</a:t>
            </a:r>
          </a:p>
          <a:p>
            <a:pPr lvl="2"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Conditiegedeelte (bovenste helft)</a:t>
            </a:r>
          </a:p>
          <a:p>
            <a:pPr lvl="2"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Actiegedeelte (onderste helft)</a:t>
            </a:r>
          </a:p>
          <a:p>
            <a:pPr lvl="2" eaLnBrk="1" hangingPunct="1">
              <a:spcBef>
                <a:spcPts val="450"/>
              </a:spcBef>
              <a:buClr>
                <a:srgbClr val="97000C"/>
              </a:buClr>
              <a:buSzPct val="90000"/>
              <a:buFont typeface="Arial" panose="020B0604020202020204" pitchFamily="34" charset="0"/>
              <a:buChar char="•"/>
            </a:pPr>
            <a:r>
              <a:rPr lang="nl-NL" altLang="nl-BE" sz="2800" dirty="0" err="1">
                <a:solidFill>
                  <a:srgbClr val="68676C"/>
                </a:solidFill>
              </a:rPr>
              <a:t>Linkergedeelte</a:t>
            </a:r>
            <a:r>
              <a:rPr lang="nl-NL" altLang="nl-BE" sz="2800" dirty="0">
                <a:solidFill>
                  <a:srgbClr val="68676C"/>
                </a:solidFill>
              </a:rPr>
              <a:t> </a:t>
            </a:r>
          </a:p>
          <a:p>
            <a:pPr lvl="3"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bovenaan condities die voorgestelde proces beïnvloeden</a:t>
            </a:r>
          </a:p>
          <a:p>
            <a:pPr lvl="3"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onderaan de acties die uit condities voortvloeien</a:t>
            </a:r>
          </a:p>
          <a:p>
            <a:pPr lvl="2"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Rechtergedeelte</a:t>
            </a:r>
          </a:p>
          <a:p>
            <a:pPr lvl="3"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bevatten op zich staande beslissingskolommen</a:t>
            </a:r>
          </a:p>
          <a:p>
            <a:pPr lvl="3"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voor specifieke toestand van de condities moeten aangestipte acties worden uitgevoerd </a:t>
            </a:r>
          </a:p>
        </p:txBody>
      </p:sp>
      <p:sp>
        <p:nvSpPr>
          <p:cNvPr id="22532" name="Text Box 3">
            <a:extLst>
              <a:ext uri="{FF2B5EF4-FFF2-40B4-BE49-F238E27FC236}">
                <a16:creationId xmlns:a16="http://schemas.microsoft.com/office/drawing/2014/main" id="{A8F0BB28-59A2-B644-A192-B8A05BF6E6E4}"/>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A87BD574-0F68-244F-9CA1-A866DF2BD276}" type="slidenum">
              <a:rPr lang="nl-NL" altLang="nl-BE" sz="1200"/>
              <a:pPr algn="r" eaLnBrk="1" hangingPunct="1">
                <a:spcBef>
                  <a:spcPct val="0"/>
                </a:spcBef>
                <a:buClrTx/>
                <a:buFontTx/>
                <a:buNone/>
              </a:pPr>
              <a:t>5</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a:extLst>
              <a:ext uri="{FF2B5EF4-FFF2-40B4-BE49-F238E27FC236}">
                <a16:creationId xmlns:a16="http://schemas.microsoft.com/office/drawing/2014/main" id="{A2C1DEF5-8EAA-A042-9002-66B34505C7AE}"/>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a:solidFill>
                  <a:srgbClr val="68676C"/>
                </a:solidFill>
              </a:rPr>
              <a:t>Beslissingstabellen (DT) - Opbouw</a:t>
            </a:r>
          </a:p>
        </p:txBody>
      </p:sp>
      <p:sp>
        <p:nvSpPr>
          <p:cNvPr id="24579" name="Text Box 2">
            <a:extLst>
              <a:ext uri="{FF2B5EF4-FFF2-40B4-BE49-F238E27FC236}">
                <a16:creationId xmlns:a16="http://schemas.microsoft.com/office/drawing/2014/main" id="{BF869B7B-D149-4846-B4B7-BCDE9035FEEA}"/>
              </a:ext>
            </a:extLst>
          </p:cNvPr>
          <p:cNvSpPr txBox="1">
            <a:spLocks noChangeArrowheads="1"/>
          </p:cNvSpPr>
          <p:nvPr/>
        </p:nvSpPr>
        <p:spPr bwMode="auto">
          <a:xfrm>
            <a:off x="1104900" y="260648"/>
            <a:ext cx="8496300"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8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800">
                <a:solidFill>
                  <a:srgbClr val="3F3F3F"/>
                </a:solidFill>
                <a:latin typeface="Arial" panose="020B0604020202020204" pitchFamily="34" charset="0"/>
                <a:ea typeface="Microsoft YaHei" panose="020B0503020204020204" pitchFamily="34" charset="-122"/>
              </a:defRPr>
            </a:lvl2pPr>
            <a:lvl3pPr indent="-225425">
              <a:spcBef>
                <a:spcPts val="6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9pPr>
          </a:lstStyle>
          <a:p>
            <a:pPr lvl="2" eaLnBrk="1" hangingPunct="1">
              <a:spcBef>
                <a:spcPts val="500"/>
              </a:spcBef>
              <a:buClrTx/>
              <a:buSzPct val="90000"/>
            </a:pPr>
            <a:endParaRPr lang="nl-NL" altLang="nl-BE" sz="2800" dirty="0">
              <a:solidFill>
                <a:srgbClr val="68676C"/>
              </a:solidFill>
            </a:endParaRPr>
          </a:p>
          <a:p>
            <a:pPr lvl="2" eaLnBrk="1" hangingPunct="1">
              <a:spcBef>
                <a:spcPts val="500"/>
              </a:spcBef>
              <a:buClrTx/>
              <a:buSzPct val="90000"/>
            </a:pPr>
            <a:endParaRPr lang="nl-NL" altLang="nl-BE" sz="2800" dirty="0">
              <a:solidFill>
                <a:srgbClr val="68676C"/>
              </a:solidFill>
            </a:endParaRPr>
          </a:p>
          <a:p>
            <a:pPr lvl="2" eaLnBrk="1" hangingPunct="1">
              <a:spcBef>
                <a:spcPts val="500"/>
              </a:spcBef>
              <a:buClr>
                <a:srgbClr val="97000C"/>
              </a:buClr>
              <a:buSzPct val="90000"/>
              <a:buFont typeface="Arial" panose="020B0604020202020204" pitchFamily="34" charset="0"/>
              <a:buChar char="•"/>
            </a:pPr>
            <a:r>
              <a:rPr lang="nl-NL" altLang="nl-BE" sz="2800" dirty="0">
                <a:solidFill>
                  <a:srgbClr val="68676C"/>
                </a:solidFill>
              </a:rPr>
              <a:t>Samenvattend krijgen we 4 onderdelen:</a:t>
            </a:r>
          </a:p>
          <a:p>
            <a:pPr lvl="3" eaLnBrk="1" hangingPunct="1">
              <a:buClr>
                <a:srgbClr val="97000C"/>
              </a:buClr>
              <a:buSzPct val="90000"/>
              <a:buFont typeface="Arial" panose="020B0604020202020204" pitchFamily="34" charset="0"/>
              <a:buChar char="•"/>
            </a:pPr>
            <a:r>
              <a:rPr lang="nl-NL" altLang="nl-BE" sz="2800" dirty="0">
                <a:solidFill>
                  <a:srgbClr val="68676C"/>
                </a:solidFill>
              </a:rPr>
              <a:t>I.  Condities: alle voorwaarden van belang voor bepaalde beslissing</a:t>
            </a:r>
          </a:p>
          <a:p>
            <a:pPr lvl="3" eaLnBrk="1" hangingPunct="1">
              <a:buClr>
                <a:srgbClr val="97000C"/>
              </a:buClr>
              <a:buSzPct val="90000"/>
              <a:buFont typeface="Arial" panose="020B0604020202020204" pitchFamily="34" charset="0"/>
              <a:buChar char="•"/>
            </a:pPr>
            <a:r>
              <a:rPr lang="nl-NL" altLang="nl-BE" sz="2800" dirty="0">
                <a:solidFill>
                  <a:srgbClr val="68676C"/>
                </a:solidFill>
              </a:rPr>
              <a:t>II. Acties: mogelijke acties voor de beschouwde beslissingssituatie</a:t>
            </a:r>
          </a:p>
          <a:p>
            <a:pPr lvl="3" eaLnBrk="1" hangingPunct="1">
              <a:buClr>
                <a:srgbClr val="97000C"/>
              </a:buClr>
              <a:buSzPct val="90000"/>
              <a:buFont typeface="Arial" panose="020B0604020202020204" pitchFamily="34" charset="0"/>
              <a:buChar char="•"/>
            </a:pPr>
            <a:r>
              <a:rPr lang="nl-NL" altLang="nl-BE" sz="2800" dirty="0">
                <a:solidFill>
                  <a:srgbClr val="68676C"/>
                </a:solidFill>
              </a:rPr>
              <a:t>III. Conditietoestanden: bevat kolom per kolom elk van de geïdentificeerde regels</a:t>
            </a:r>
          </a:p>
          <a:p>
            <a:pPr lvl="3" eaLnBrk="1" hangingPunct="1">
              <a:buClr>
                <a:srgbClr val="97000C"/>
              </a:buClr>
              <a:buSzPct val="90000"/>
              <a:buFont typeface="Arial" panose="020B0604020202020204" pitchFamily="34" charset="0"/>
              <a:buChar char="•"/>
            </a:pPr>
            <a:r>
              <a:rPr lang="nl-NL" altLang="nl-BE" sz="2800" dirty="0">
                <a:solidFill>
                  <a:srgbClr val="68676C"/>
                </a:solidFill>
              </a:rPr>
              <a:t>IV. Actietoestanden: geeft aan welke acties onder welke voorwaarden moeten ondernomen worden</a:t>
            </a:r>
          </a:p>
        </p:txBody>
      </p:sp>
      <p:sp>
        <p:nvSpPr>
          <p:cNvPr id="24580" name="Text Box 3">
            <a:extLst>
              <a:ext uri="{FF2B5EF4-FFF2-40B4-BE49-F238E27FC236}">
                <a16:creationId xmlns:a16="http://schemas.microsoft.com/office/drawing/2014/main" id="{26C29926-ABAA-2142-B0A8-1C97BE43EF97}"/>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16814916-B874-AC4E-9D97-59EE49097174}" type="slidenum">
              <a:rPr lang="nl-NL" altLang="nl-BE" sz="1200"/>
              <a:pPr algn="r" eaLnBrk="1" hangingPunct="1">
                <a:spcBef>
                  <a:spcPct val="0"/>
                </a:spcBef>
                <a:buClrTx/>
                <a:buFontTx/>
                <a:buNone/>
              </a:pPr>
              <a:t>6</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a:extLst>
              <a:ext uri="{FF2B5EF4-FFF2-40B4-BE49-F238E27FC236}">
                <a16:creationId xmlns:a16="http://schemas.microsoft.com/office/drawing/2014/main" id="{E9EB4985-228A-EC4A-AD0F-E6109DF0294A}"/>
              </a:ext>
            </a:extLst>
          </p:cNvPr>
          <p:cNvSpPr txBox="1">
            <a:spLocks noChangeArrowheads="1"/>
          </p:cNvSpPr>
          <p:nvPr/>
        </p:nvSpPr>
        <p:spPr bwMode="auto">
          <a:xfrm>
            <a:off x="2207568" y="18864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dirty="0">
                <a:solidFill>
                  <a:srgbClr val="68676C"/>
                </a:solidFill>
              </a:rPr>
              <a:t>Beslissingstabellen (DT) - Opbouw</a:t>
            </a:r>
          </a:p>
        </p:txBody>
      </p:sp>
      <p:sp>
        <p:nvSpPr>
          <p:cNvPr id="4" name="TextBox 3">
            <a:extLst>
              <a:ext uri="{FF2B5EF4-FFF2-40B4-BE49-F238E27FC236}">
                <a16:creationId xmlns:a16="http://schemas.microsoft.com/office/drawing/2014/main" id="{437BC0EB-4E8A-554F-A43B-BD4AD65EAF80}"/>
              </a:ext>
            </a:extLst>
          </p:cNvPr>
          <p:cNvSpPr txBox="1"/>
          <p:nvPr/>
        </p:nvSpPr>
        <p:spPr>
          <a:xfrm>
            <a:off x="2439390" y="1331640"/>
            <a:ext cx="7313220" cy="1446550"/>
          </a:xfrm>
          <a:prstGeom prst="rect">
            <a:avLst/>
          </a:prstGeom>
          <a:noFill/>
        </p:spPr>
        <p:txBody>
          <a:bodyPr wrap="none" rtlCol="0">
            <a:spAutoFit/>
          </a:bodyPr>
          <a:lstStyle/>
          <a:p>
            <a:pPr algn="l"/>
            <a:r>
              <a:rPr lang="nl-NL" sz="4400" dirty="0">
                <a:solidFill>
                  <a:schemeClr val="tx1">
                    <a:lumMod val="75000"/>
                    <a:lumOff val="25000"/>
                  </a:schemeClr>
                </a:solidFill>
                <a:cs typeface="Arial" panose="020B0604020202020204" pitchFamily="34" charset="0"/>
              </a:rPr>
              <a:t>Voorbeeld? </a:t>
            </a:r>
          </a:p>
          <a:p>
            <a:pPr algn="l"/>
            <a:r>
              <a:rPr lang="nl-NL" sz="4400" dirty="0">
                <a:solidFill>
                  <a:schemeClr val="tx1">
                    <a:lumMod val="75000"/>
                    <a:lumOff val="25000"/>
                  </a:schemeClr>
                </a:solidFill>
                <a:latin typeface="Arial" panose="020B0604020202020204" pitchFamily="34" charset="0"/>
                <a:cs typeface="Arial" panose="020B0604020202020204" pitchFamily="34" charset="0"/>
              </a:rPr>
              <a:t>Uitgaan op donderdagavond</a:t>
            </a:r>
          </a:p>
        </p:txBody>
      </p:sp>
      <p:pic>
        <p:nvPicPr>
          <p:cNvPr id="5" name="Picture 4">
            <a:extLst>
              <a:ext uri="{FF2B5EF4-FFF2-40B4-BE49-F238E27FC236}">
                <a16:creationId xmlns:a16="http://schemas.microsoft.com/office/drawing/2014/main" id="{D69E45B8-6C23-B04F-9C7C-8F36250F91A8}"/>
              </a:ext>
            </a:extLst>
          </p:cNvPr>
          <p:cNvPicPr>
            <a:picLocks noChangeAspect="1"/>
          </p:cNvPicPr>
          <p:nvPr/>
        </p:nvPicPr>
        <p:blipFill>
          <a:blip r:embed="rId2"/>
          <a:stretch>
            <a:fillRect/>
          </a:stretch>
        </p:blipFill>
        <p:spPr>
          <a:xfrm>
            <a:off x="3025282" y="3010344"/>
            <a:ext cx="5727700"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619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Text Box 1">
            <a:extLst>
              <a:ext uri="{FF2B5EF4-FFF2-40B4-BE49-F238E27FC236}">
                <a16:creationId xmlns:a16="http://schemas.microsoft.com/office/drawing/2014/main" id="{1CA1D62C-35B4-0E40-9C0F-F8A1D382BA16}"/>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dirty="0">
                <a:solidFill>
                  <a:srgbClr val="68676C"/>
                </a:solidFill>
              </a:rPr>
              <a:t>Beslissingstabellen (DT) - Opbouw</a:t>
            </a:r>
          </a:p>
        </p:txBody>
      </p:sp>
      <p:sp>
        <p:nvSpPr>
          <p:cNvPr id="26627" name="Text Box 2">
            <a:extLst>
              <a:ext uri="{FF2B5EF4-FFF2-40B4-BE49-F238E27FC236}">
                <a16:creationId xmlns:a16="http://schemas.microsoft.com/office/drawing/2014/main" id="{BE0E8322-3961-AF4C-AD50-3883A06EBA15}"/>
              </a:ext>
            </a:extLst>
          </p:cNvPr>
          <p:cNvSpPr txBox="1">
            <a:spLocks noChangeArrowheads="1"/>
          </p:cNvSpPr>
          <p:nvPr/>
        </p:nvSpPr>
        <p:spPr bwMode="auto">
          <a:xfrm>
            <a:off x="839788" y="935039"/>
            <a:ext cx="9467851"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ts val="8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800">
                <a:solidFill>
                  <a:srgbClr val="3F3F3F"/>
                </a:solidFill>
                <a:latin typeface="Arial" panose="020B0604020202020204" pitchFamily="34" charset="0"/>
                <a:ea typeface="Microsoft YaHei" panose="020B0503020204020204" pitchFamily="34" charset="-122"/>
              </a:defRPr>
            </a:lvl2pPr>
            <a:lvl3pPr indent="-223838">
              <a:spcBef>
                <a:spcPts val="6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sz="2000">
                <a:solidFill>
                  <a:srgbClr val="3F3F3F"/>
                </a:solidFill>
                <a:latin typeface="Arial" panose="020B0604020202020204" pitchFamily="34" charset="0"/>
                <a:ea typeface="Microsoft YaHei" panose="020B0503020204020204" pitchFamily="34" charset="-122"/>
              </a:defRPr>
            </a:lvl9pPr>
          </a:lstStyle>
          <a:p>
            <a:pPr lvl="2" eaLnBrk="1" hangingPunct="1">
              <a:spcBef>
                <a:spcPts val="500"/>
              </a:spcBef>
              <a:buClrTx/>
              <a:buSzPct val="90000"/>
            </a:pPr>
            <a:r>
              <a:rPr lang="nl-NL" altLang="nl-BE" sz="2000" b="1" dirty="0" err="1">
                <a:solidFill>
                  <a:srgbClr val="68676C"/>
                </a:solidFill>
              </a:rPr>
              <a:t>Plaatsreservering</a:t>
            </a:r>
            <a:r>
              <a:rPr lang="nl-NL" altLang="nl-BE" sz="2000" b="1" dirty="0">
                <a:solidFill>
                  <a:srgbClr val="68676C"/>
                </a:solidFill>
              </a:rPr>
              <a:t> vliegtuigreis</a:t>
            </a:r>
          </a:p>
          <a:p>
            <a:pPr lvl="2" eaLnBrk="1" hangingPunct="1">
              <a:spcBef>
                <a:spcPts val="500"/>
              </a:spcBef>
              <a:buClrTx/>
              <a:buSzPct val="90000"/>
            </a:pPr>
            <a:r>
              <a:rPr lang="nl-NL" altLang="nl-BE" sz="2000" dirty="0">
                <a:solidFill>
                  <a:srgbClr val="68676C"/>
                </a:solidFill>
              </a:rPr>
              <a:t>Een reiziger biedt zich aan het loket van een vliegtuigmaatschappij aan.</a:t>
            </a:r>
          </a:p>
          <a:p>
            <a:pPr lvl="2" eaLnBrk="1" hangingPunct="1">
              <a:spcBef>
                <a:spcPts val="500"/>
              </a:spcBef>
              <a:buClrTx/>
              <a:buSzPct val="90000"/>
            </a:pPr>
            <a:r>
              <a:rPr lang="nl-NL" altLang="nl-BE" sz="2000" dirty="0">
                <a:solidFill>
                  <a:srgbClr val="68676C"/>
                </a:solidFill>
              </a:rPr>
              <a:t>Indien hij een plaats eerste klasse vraagt en als er een dergelijke plaats beschikbaar is voor de vlucht die hij verlangt, levert men hem een biljet eerste klasse af. </a:t>
            </a:r>
          </a:p>
          <a:p>
            <a:pPr lvl="2" eaLnBrk="1" hangingPunct="1">
              <a:spcBef>
                <a:spcPts val="500"/>
              </a:spcBef>
              <a:buClrTx/>
              <a:buSzPct val="90000"/>
            </a:pPr>
            <a:r>
              <a:rPr lang="nl-NL" altLang="nl-BE" sz="2000" dirty="0">
                <a:solidFill>
                  <a:srgbClr val="68676C"/>
                </a:solidFill>
              </a:rPr>
              <a:t>Indien alle plaatsen eerste klasse bezet zijn, vraagt men hem of hij een plaats toeristenklasse wil aanvaarden, dit natuurlijk indien er nog dergelijke plaatsen beschikbaar zijn. </a:t>
            </a:r>
          </a:p>
          <a:p>
            <a:pPr lvl="2" eaLnBrk="1" hangingPunct="1">
              <a:spcBef>
                <a:spcPts val="500"/>
              </a:spcBef>
              <a:buClrTx/>
              <a:buSzPct val="90000"/>
            </a:pPr>
            <a:r>
              <a:rPr lang="nl-NL" altLang="nl-BE" sz="2000" dirty="0">
                <a:solidFill>
                  <a:srgbClr val="68676C"/>
                </a:solidFill>
              </a:rPr>
              <a:t>Indien de klant akkoord is, levert men hem een biljet toeristenklasse af.</a:t>
            </a:r>
          </a:p>
          <a:p>
            <a:pPr lvl="2" eaLnBrk="1" hangingPunct="1">
              <a:spcBef>
                <a:spcPts val="500"/>
              </a:spcBef>
              <a:buClrTx/>
              <a:buSzPct val="90000"/>
            </a:pPr>
            <a:r>
              <a:rPr lang="nl-NL" altLang="nl-BE" sz="2000" dirty="0">
                <a:solidFill>
                  <a:srgbClr val="68676C"/>
                </a:solidFill>
              </a:rPr>
              <a:t>Indien hij echter niet van klasse wenst te veranderen, of indien alle plaatsen toeristenklasse reeds voorbehouden zijn, plaatst men hem op de wachtrij eerste klasse. </a:t>
            </a:r>
          </a:p>
          <a:p>
            <a:pPr lvl="2" eaLnBrk="1" hangingPunct="1">
              <a:spcBef>
                <a:spcPts val="500"/>
              </a:spcBef>
              <a:buClrTx/>
              <a:buSzPct val="90000"/>
            </a:pPr>
            <a:r>
              <a:rPr lang="nl-NL" altLang="nl-BE" sz="2000" dirty="0">
                <a:solidFill>
                  <a:srgbClr val="68676C"/>
                </a:solidFill>
              </a:rPr>
              <a:t>Indien een klant een plaats toeristenklasse vraagt en als een dergelijke plaats beschikbaar is, levert men hem een biljet toeristenklasse af. </a:t>
            </a:r>
            <a:r>
              <a:rPr lang="nl-NL" altLang="nl-BE" sz="2000" dirty="0" err="1">
                <a:solidFill>
                  <a:srgbClr val="68676C"/>
                </a:solidFill>
              </a:rPr>
              <a:t>Zoniet</a:t>
            </a:r>
            <a:r>
              <a:rPr lang="nl-NL" altLang="nl-BE" sz="2000" dirty="0">
                <a:solidFill>
                  <a:srgbClr val="68676C"/>
                </a:solidFill>
              </a:rPr>
              <a:t>, biedt men een plaats in eerste klasse aan.</a:t>
            </a:r>
          </a:p>
        </p:txBody>
      </p:sp>
      <p:sp>
        <p:nvSpPr>
          <p:cNvPr id="26628" name="Text Box 3">
            <a:extLst>
              <a:ext uri="{FF2B5EF4-FFF2-40B4-BE49-F238E27FC236}">
                <a16:creationId xmlns:a16="http://schemas.microsoft.com/office/drawing/2014/main" id="{D222130F-31F9-F34A-8281-DB1933B0F393}"/>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940EAB02-3A43-B34A-BA2B-36DFB8F50CEA}" type="slidenum">
              <a:rPr lang="nl-NL" altLang="nl-BE" sz="1200"/>
              <a:pPr algn="r" eaLnBrk="1" hangingPunct="1">
                <a:spcBef>
                  <a:spcPct val="0"/>
                </a:spcBef>
                <a:buClrTx/>
                <a:buFontTx/>
                <a:buNone/>
              </a:pPr>
              <a:t>8</a:t>
            </a:fld>
            <a:endParaRPr lang="nl-NL" altLang="nl-BE" sz="1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Text Box 1">
            <a:extLst>
              <a:ext uri="{FF2B5EF4-FFF2-40B4-BE49-F238E27FC236}">
                <a16:creationId xmlns:a16="http://schemas.microsoft.com/office/drawing/2014/main" id="{222F64CA-49C0-8D49-9817-4FB5ACCE8155}"/>
              </a:ext>
            </a:extLst>
          </p:cNvPr>
          <p:cNvSpPr txBox="1">
            <a:spLocks noChangeArrowheads="1"/>
          </p:cNvSpPr>
          <p:nvPr/>
        </p:nvSpPr>
        <p:spPr bwMode="auto">
          <a:xfrm>
            <a:off x="1847850" y="0"/>
            <a:ext cx="8712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nl-NL" altLang="nl-BE" sz="3600" dirty="0">
                <a:solidFill>
                  <a:srgbClr val="68676C"/>
                </a:solidFill>
              </a:rPr>
              <a:t>Beslissingstabellen (DT) - Nut</a:t>
            </a:r>
          </a:p>
        </p:txBody>
      </p:sp>
      <p:sp>
        <p:nvSpPr>
          <p:cNvPr id="28675" name="Text Box 2">
            <a:extLst>
              <a:ext uri="{FF2B5EF4-FFF2-40B4-BE49-F238E27FC236}">
                <a16:creationId xmlns:a16="http://schemas.microsoft.com/office/drawing/2014/main" id="{22B9CC6D-063A-0D4D-BFE0-E9364CF2F5DD}"/>
              </a:ext>
            </a:extLst>
          </p:cNvPr>
          <p:cNvSpPr txBox="1">
            <a:spLocks noChangeArrowheads="1"/>
          </p:cNvSpPr>
          <p:nvPr/>
        </p:nvSpPr>
        <p:spPr bwMode="auto">
          <a:xfrm>
            <a:off x="335360" y="2330401"/>
            <a:ext cx="11737304"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8138">
              <a:spcBef>
                <a:spcPts val="8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000">
                <a:solidFill>
                  <a:srgbClr val="3F3F3F"/>
                </a:solidFill>
                <a:latin typeface="Arial" panose="020B0604020202020204" pitchFamily="34" charset="0"/>
                <a:ea typeface="Microsoft YaHei" panose="020B0503020204020204" pitchFamily="34" charset="-122"/>
              </a:defRPr>
            </a:lvl9pPr>
          </a:lstStyle>
          <a:p>
            <a:pPr lvl="2"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gemakkelijk en snel beslissen </a:t>
            </a:r>
          </a:p>
          <a:p>
            <a:pPr lvl="3"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vermijden van herhaald analyseren van tekst</a:t>
            </a:r>
          </a:p>
          <a:p>
            <a:pPr lvl="2"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juist beslissen </a:t>
            </a:r>
          </a:p>
          <a:p>
            <a:pPr lvl="3"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tekst biedt vaak aanleiding tot onjuiste interpretaties</a:t>
            </a:r>
          </a:p>
          <a:p>
            <a:pPr lvl="3"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tabel neemt interpretatieruimte weg </a:t>
            </a:r>
          </a:p>
          <a:p>
            <a:pPr lvl="3"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uitdrukkingen “normaal-anders, in uitzonderlijke gevallen, …” komen niet meer voor</a:t>
            </a:r>
          </a:p>
          <a:p>
            <a:pPr lvl="2" eaLnBrk="1" hangingPunct="1">
              <a:spcBef>
                <a:spcPts val="450"/>
              </a:spcBef>
              <a:buClr>
                <a:srgbClr val="97000C"/>
              </a:buClr>
              <a:buSzPct val="90000"/>
              <a:buFont typeface="Arial" panose="020B0604020202020204" pitchFamily="34" charset="0"/>
              <a:buChar char="•"/>
            </a:pPr>
            <a:r>
              <a:rPr lang="nl-NL" altLang="nl-BE" sz="2800" dirty="0">
                <a:solidFill>
                  <a:srgbClr val="68676C"/>
                </a:solidFill>
              </a:rPr>
              <a:t>beknopt en gestandaardiseerd formaat</a:t>
            </a:r>
          </a:p>
        </p:txBody>
      </p:sp>
      <p:sp>
        <p:nvSpPr>
          <p:cNvPr id="28676" name="Text Box 3">
            <a:extLst>
              <a:ext uri="{FF2B5EF4-FFF2-40B4-BE49-F238E27FC236}">
                <a16:creationId xmlns:a16="http://schemas.microsoft.com/office/drawing/2014/main" id="{4B2F198E-44FD-3244-86DA-F0906F6D5762}"/>
              </a:ext>
            </a:extLst>
          </p:cNvPr>
          <p:cNvSpPr txBox="1">
            <a:spLocks noChangeArrowheads="1"/>
          </p:cNvSpPr>
          <p:nvPr/>
        </p:nvSpPr>
        <p:spPr bwMode="auto">
          <a:xfrm>
            <a:off x="8534400" y="6475414"/>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8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3F3F3F"/>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3F3F3F"/>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3F3F3F"/>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3F3F3F"/>
                </a:solidFill>
                <a:latin typeface="Arial" panose="020B0604020202020204" pitchFamily="34" charset="0"/>
                <a:ea typeface="Microsoft YaHei" panose="020B0503020204020204" pitchFamily="34" charset="-122"/>
              </a:defRPr>
            </a:lvl9pPr>
          </a:lstStyle>
          <a:p>
            <a:pPr algn="r" eaLnBrk="1" hangingPunct="1">
              <a:spcBef>
                <a:spcPct val="0"/>
              </a:spcBef>
              <a:buClrTx/>
              <a:buFontTx/>
              <a:buNone/>
            </a:pPr>
            <a:fld id="{67A9280A-335B-444E-96CA-AA96561CC51D}" type="slidenum">
              <a:rPr lang="nl-NL" altLang="nl-BE" sz="1200"/>
              <a:pPr algn="r" eaLnBrk="1" hangingPunct="1">
                <a:spcBef>
                  <a:spcPct val="0"/>
                </a:spcBef>
                <a:buClrTx/>
                <a:buFontTx/>
                <a:buNone/>
              </a:pPr>
              <a:t>9</a:t>
            </a:fld>
            <a:endParaRPr lang="nl-NL" altLang="nl-BE" sz="1200"/>
          </a:p>
        </p:txBody>
      </p:sp>
      <p:graphicFrame>
        <p:nvGraphicFramePr>
          <p:cNvPr id="5" name="Diagram 4">
            <a:extLst>
              <a:ext uri="{FF2B5EF4-FFF2-40B4-BE49-F238E27FC236}">
                <a16:creationId xmlns:a16="http://schemas.microsoft.com/office/drawing/2014/main" id="{6E3FDB2E-997D-F844-917E-8DB1E92F38F4}"/>
              </a:ext>
            </a:extLst>
          </p:cNvPr>
          <p:cNvGraphicFramePr/>
          <p:nvPr>
            <p:extLst>
              <p:ext uri="{D42A27DB-BD31-4B8C-83A1-F6EECF244321}">
                <p14:modId xmlns:p14="http://schemas.microsoft.com/office/powerpoint/2010/main" val="3974465128"/>
              </p:ext>
            </p:extLst>
          </p:nvPr>
        </p:nvGraphicFramePr>
        <p:xfrm>
          <a:off x="-384720" y="1143000"/>
          <a:ext cx="8496300" cy="1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Kantoorthema">
  <a:themeElements>
    <a:clrScheme name="Themakleuren AP">
      <a:dk1>
        <a:srgbClr val="404040"/>
      </a:dk1>
      <a:lt1>
        <a:srgbClr val="FFFFFF"/>
      </a:lt1>
      <a:dk2>
        <a:srgbClr val="404040"/>
      </a:dk2>
      <a:lt2>
        <a:srgbClr val="E7E6E6"/>
      </a:lt2>
      <a:accent1>
        <a:srgbClr val="AD0F0A"/>
      </a:accent1>
      <a:accent2>
        <a:srgbClr val="F59A00"/>
      </a:accent2>
      <a:accent3>
        <a:srgbClr val="AD1073"/>
      </a:accent3>
      <a:accent4>
        <a:srgbClr val="009EAD"/>
      </a:accent4>
      <a:accent5>
        <a:srgbClr val="1D9659"/>
      </a:accent5>
      <a:accent6>
        <a:srgbClr val="70AD47"/>
      </a:accent6>
      <a:hlink>
        <a:srgbClr val="AD0F0A"/>
      </a:hlink>
      <a:folHlink>
        <a:srgbClr val="404040"/>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AD0F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lumMod val="75000"/>
              <a:lumOff val="2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a:solidFill>
              <a:schemeClr val="tx1">
                <a:lumMod val="75000"/>
                <a:lumOff val="25000"/>
              </a:schemeClr>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pt_sjabloon_AP_19-9_NL.pptx" id="{3BD77326-128E-424F-ABB3-A7B63DAE3F53}" vid="{476C2211-F20B-4BF4-8DBF-66E6F50A05DE}"/>
    </a:ext>
  </a:extLst>
</a:theme>
</file>

<file path=ppt/theme/theme11.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Kantoorthema">
  <a:themeElements>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thema">
      <a:majorFont>
        <a:latin typeface="Arial"/>
        <a:ea typeface="Microsoft YaHei"/>
        <a:cs typeface=""/>
      </a:majorFont>
      <a:minorFont>
        <a:latin typeface="Arial"/>
        <a:ea typeface="Microsoft YaHei"/>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nl-BE"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Kantoorth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antoorth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antoorth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antoorth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antoorth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antoorth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antoorth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1473</TotalTime>
  <Words>2264</Words>
  <Application>Microsoft Macintosh PowerPoint</Application>
  <PresentationFormat>Widescreen</PresentationFormat>
  <Paragraphs>581</Paragraphs>
  <Slides>32</Slides>
  <Notes>29</Notes>
  <HiddenSlides>0</HiddenSlides>
  <MMClips>0</MMClips>
  <ScaleCrop>false</ScaleCrop>
  <HeadingPairs>
    <vt:vector size="8" baseType="variant">
      <vt:variant>
        <vt:lpstr>Fonts Used</vt:lpstr>
      </vt:variant>
      <vt:variant>
        <vt:i4>5</vt:i4>
      </vt:variant>
      <vt:variant>
        <vt:lpstr>Theme</vt:lpstr>
      </vt:variant>
      <vt:variant>
        <vt:i4>10</vt:i4>
      </vt:variant>
      <vt:variant>
        <vt:lpstr>Embedded OLE Servers</vt:lpstr>
      </vt:variant>
      <vt:variant>
        <vt:i4>0</vt:i4>
      </vt:variant>
      <vt:variant>
        <vt:lpstr>Slide Titles</vt:lpstr>
      </vt:variant>
      <vt:variant>
        <vt:i4>32</vt:i4>
      </vt:variant>
    </vt:vector>
  </HeadingPairs>
  <TitlesOfParts>
    <vt:vector size="47" baseType="lpstr">
      <vt:lpstr>Algerian</vt:lpstr>
      <vt:lpstr>Arial</vt:lpstr>
      <vt:lpstr>Century Gothic</vt:lpstr>
      <vt:lpstr>Times New Roman</vt:lpstr>
      <vt:lpstr>Wingdings</vt:lpstr>
      <vt:lpstr>Kantoorthema</vt:lpstr>
      <vt:lpstr>Kantoorthema</vt:lpstr>
      <vt:lpstr>Kantoorthema</vt:lpstr>
      <vt:lpstr>Kantoorthema</vt:lpstr>
      <vt:lpstr>Kantoorthema</vt:lpstr>
      <vt:lpstr>Kantoorthema</vt:lpstr>
      <vt:lpstr>Kantoorthema</vt:lpstr>
      <vt:lpstr>Kantoorthema</vt:lpstr>
      <vt:lpstr>Kantoorthema</vt:lpstr>
      <vt:lpstr>1_Kantoorthema</vt:lpstr>
      <vt:lpstr>System and Application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De Pesseroey Wouter</dc:creator>
  <cp:lastModifiedBy>Van Eyken Koen</cp:lastModifiedBy>
  <cp:revision>38</cp:revision>
  <cp:lastPrinted>1601-01-01T00:00:00Z</cp:lastPrinted>
  <dcterms:created xsi:type="dcterms:W3CDTF">2013-03-08T10:37:44Z</dcterms:created>
  <dcterms:modified xsi:type="dcterms:W3CDTF">2020-09-14T08:06:15Z</dcterms:modified>
</cp:coreProperties>
</file>